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9"/>
  </p:notesMasterIdLst>
  <p:sldIdLst>
    <p:sldId id="256" r:id="rId2"/>
    <p:sldId id="257" r:id="rId3"/>
    <p:sldId id="258" r:id="rId4"/>
    <p:sldId id="272" r:id="rId5"/>
    <p:sldId id="271" r:id="rId6"/>
    <p:sldId id="264" r:id="rId7"/>
    <p:sldId id="274" r:id="rId8"/>
    <p:sldId id="261" r:id="rId9"/>
    <p:sldId id="265" r:id="rId10"/>
    <p:sldId id="276" r:id="rId11"/>
    <p:sldId id="270" r:id="rId12"/>
    <p:sldId id="266" r:id="rId13"/>
    <p:sldId id="267" r:id="rId14"/>
    <p:sldId id="269" r:id="rId15"/>
    <p:sldId id="268" r:id="rId16"/>
    <p:sldId id="263" r:id="rId17"/>
    <p:sldId id="26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C0181F2-5599-479D-B7C6-5AC12A9028DA}">
          <p14:sldIdLst>
            <p14:sldId id="256"/>
            <p14:sldId id="257"/>
            <p14:sldId id="258"/>
            <p14:sldId id="272"/>
            <p14:sldId id="271"/>
            <p14:sldId id="264"/>
            <p14:sldId id="274"/>
            <p14:sldId id="261"/>
            <p14:sldId id="265"/>
            <p14:sldId id="276"/>
            <p14:sldId id="270"/>
            <p14:sldId id="266"/>
            <p14:sldId id="267"/>
            <p14:sldId id="269"/>
            <p14:sldId id="268"/>
            <p14:sldId id="263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B2BB7-633E-474D-8181-BC7754E39173}" v="21" dt="2021-11-22T19:20:25.300"/>
    <p1510:client id="{293733CE-7486-4A6A-965B-3F02FA7B8AE2}" v="65" dt="2021-11-22T19:26:08.695"/>
    <p1510:client id="{3C8A8DF5-935A-4E3A-938F-53BC345CC7AB}" v="563" dt="2021-11-22T19:18:23.182"/>
    <p1510:client id="{702D09A5-617E-4238-A98C-B35880BE94A9}" v="621" dt="2021-11-22T14:08:15.521"/>
    <p1510:client id="{9BA8C058-2E00-452E-8BE4-9B35305B686C}" v="98" dt="2021-11-22T13:57:54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A0A545-DB62-45CE-9159-A7EA646A4B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3061BEB-243E-401B-BC9B-698771FC15D9}">
      <dgm:prSet/>
      <dgm:spPr/>
      <dgm:t>
        <a:bodyPr/>
        <a:lstStyle/>
        <a:p>
          <a:r>
            <a:rPr lang="de-DE" b="0" i="0"/>
            <a:t>Grundlegende Idee</a:t>
          </a:r>
          <a:endParaRPr lang="en-US"/>
        </a:p>
      </dgm:t>
    </dgm:pt>
    <dgm:pt modelId="{BB4F052A-B0A3-46BA-AF6C-547E586AAC57}" type="parTrans" cxnId="{A825D3B3-B3C8-4A44-815B-1DA8E931CAA3}">
      <dgm:prSet/>
      <dgm:spPr/>
      <dgm:t>
        <a:bodyPr/>
        <a:lstStyle/>
        <a:p>
          <a:endParaRPr lang="en-US"/>
        </a:p>
      </dgm:t>
    </dgm:pt>
    <dgm:pt modelId="{81EC6B9B-A872-4BB9-988E-CA007335E685}" type="sibTrans" cxnId="{A825D3B3-B3C8-4A44-815B-1DA8E931CAA3}">
      <dgm:prSet/>
      <dgm:spPr/>
      <dgm:t>
        <a:bodyPr/>
        <a:lstStyle/>
        <a:p>
          <a:endParaRPr lang="en-US"/>
        </a:p>
      </dgm:t>
    </dgm:pt>
    <dgm:pt modelId="{0485580A-4BE9-4FFA-8D9B-8DCBFDAD98FB}">
      <dgm:prSet/>
      <dgm:spPr/>
      <dgm:t>
        <a:bodyPr/>
        <a:lstStyle/>
        <a:p>
          <a:r>
            <a:rPr lang="de-DE" b="0" i="0"/>
            <a:t>Modellierung mit Blender</a:t>
          </a:r>
          <a:endParaRPr lang="en-US"/>
        </a:p>
      </dgm:t>
    </dgm:pt>
    <dgm:pt modelId="{EC51BD02-F8DD-4B2B-835A-8FA3FBF8E334}" type="parTrans" cxnId="{E5AF9EAE-7B09-4BCB-A908-9539A13EC5AC}">
      <dgm:prSet/>
      <dgm:spPr/>
      <dgm:t>
        <a:bodyPr/>
        <a:lstStyle/>
        <a:p>
          <a:endParaRPr lang="en-US"/>
        </a:p>
      </dgm:t>
    </dgm:pt>
    <dgm:pt modelId="{9A86B1A2-D511-419E-80BB-4340ECF83E88}" type="sibTrans" cxnId="{E5AF9EAE-7B09-4BCB-A908-9539A13EC5AC}">
      <dgm:prSet/>
      <dgm:spPr/>
      <dgm:t>
        <a:bodyPr/>
        <a:lstStyle/>
        <a:p>
          <a:endParaRPr lang="en-US"/>
        </a:p>
      </dgm:t>
    </dgm:pt>
    <dgm:pt modelId="{3B878F54-C341-4BDE-B663-F49B5E35AAC6}">
      <dgm:prSet/>
      <dgm:spPr/>
      <dgm:t>
        <a:bodyPr/>
        <a:lstStyle/>
        <a:p>
          <a:r>
            <a:rPr lang="de-DE" b="0" i="0"/>
            <a:t>Erstellung der Szene mit Unity</a:t>
          </a:r>
          <a:endParaRPr lang="en-US"/>
        </a:p>
      </dgm:t>
    </dgm:pt>
    <dgm:pt modelId="{FC1C73B8-A103-4DFE-AE6A-39455C384933}" type="parTrans" cxnId="{9BBA178E-D696-4BEF-8B5D-BD4BD7F65883}">
      <dgm:prSet/>
      <dgm:spPr/>
      <dgm:t>
        <a:bodyPr/>
        <a:lstStyle/>
        <a:p>
          <a:endParaRPr lang="en-US"/>
        </a:p>
      </dgm:t>
    </dgm:pt>
    <dgm:pt modelId="{3CCF4A09-D854-419E-AA87-9179E37367AD}" type="sibTrans" cxnId="{9BBA178E-D696-4BEF-8B5D-BD4BD7F65883}">
      <dgm:prSet/>
      <dgm:spPr/>
      <dgm:t>
        <a:bodyPr/>
        <a:lstStyle/>
        <a:p>
          <a:endParaRPr lang="en-US"/>
        </a:p>
      </dgm:t>
    </dgm:pt>
    <dgm:pt modelId="{D74E5F6D-33EC-4861-977F-77303FEB3D06}">
      <dgm:prSet/>
      <dgm:spPr/>
      <dgm:t>
        <a:bodyPr/>
        <a:lstStyle/>
        <a:p>
          <a:r>
            <a:rPr lang="de-DE" b="0" i="0"/>
            <a:t>Demo</a:t>
          </a:r>
          <a:endParaRPr lang="en-US"/>
        </a:p>
      </dgm:t>
    </dgm:pt>
    <dgm:pt modelId="{07CDBB24-29F4-456D-9EF7-F878FD623F03}" type="parTrans" cxnId="{B9A1D450-576E-4580-99B8-27879829733C}">
      <dgm:prSet/>
      <dgm:spPr/>
      <dgm:t>
        <a:bodyPr/>
        <a:lstStyle/>
        <a:p>
          <a:endParaRPr lang="en-US"/>
        </a:p>
      </dgm:t>
    </dgm:pt>
    <dgm:pt modelId="{76720545-5B7A-4856-9D88-E2FAE1EE8B94}" type="sibTrans" cxnId="{B9A1D450-576E-4580-99B8-27879829733C}">
      <dgm:prSet/>
      <dgm:spPr/>
      <dgm:t>
        <a:bodyPr/>
        <a:lstStyle/>
        <a:p>
          <a:endParaRPr lang="en-US"/>
        </a:p>
      </dgm:t>
    </dgm:pt>
    <dgm:pt modelId="{A0FB56F7-ED4B-44B4-AF04-7B420A05C648}">
      <dgm:prSet/>
      <dgm:spPr/>
      <dgm:t>
        <a:bodyPr/>
        <a:lstStyle/>
        <a:p>
          <a:r>
            <a:rPr lang="de-DE" b="0" i="0"/>
            <a:t>Fazit</a:t>
          </a:r>
          <a:endParaRPr lang="en-US"/>
        </a:p>
      </dgm:t>
    </dgm:pt>
    <dgm:pt modelId="{EACB38C2-29F7-4A26-933E-DDE0DF45D744}" type="parTrans" cxnId="{98A067A5-4945-4E28-9393-85EAC0C34D39}">
      <dgm:prSet/>
      <dgm:spPr/>
      <dgm:t>
        <a:bodyPr/>
        <a:lstStyle/>
        <a:p>
          <a:endParaRPr lang="en-US"/>
        </a:p>
      </dgm:t>
    </dgm:pt>
    <dgm:pt modelId="{546D6610-1B9A-484A-B98F-4F0C09183BCE}" type="sibTrans" cxnId="{98A067A5-4945-4E28-9393-85EAC0C34D39}">
      <dgm:prSet/>
      <dgm:spPr/>
      <dgm:t>
        <a:bodyPr/>
        <a:lstStyle/>
        <a:p>
          <a:endParaRPr lang="en-US"/>
        </a:p>
      </dgm:t>
    </dgm:pt>
    <dgm:pt modelId="{2D1496F6-A5EE-48FC-A2B8-0A2796EF4722}" type="pres">
      <dgm:prSet presAssocID="{73A0A545-DB62-45CE-9159-A7EA646A4BAF}" presName="root" presStyleCnt="0">
        <dgm:presLayoutVars>
          <dgm:dir/>
          <dgm:resizeHandles val="exact"/>
        </dgm:presLayoutVars>
      </dgm:prSet>
      <dgm:spPr/>
    </dgm:pt>
    <dgm:pt modelId="{72E6A9F2-FAAC-4434-A4BC-DC1A94BFABE6}" type="pres">
      <dgm:prSet presAssocID="{E3061BEB-243E-401B-BC9B-698771FC15D9}" presName="compNode" presStyleCnt="0"/>
      <dgm:spPr/>
    </dgm:pt>
    <dgm:pt modelId="{988DBC35-60A1-479F-BB69-1F3800C439D7}" type="pres">
      <dgm:prSet presAssocID="{E3061BEB-243E-401B-BC9B-698771FC15D9}" presName="bgRect" presStyleLbl="bgShp" presStyleIdx="0" presStyleCnt="5"/>
      <dgm:spPr/>
    </dgm:pt>
    <dgm:pt modelId="{0C04E839-0E1F-49FD-8406-B83C4415A5CF}" type="pres">
      <dgm:prSet presAssocID="{E3061BEB-243E-401B-BC9B-698771FC15D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2D815B91-F7B2-40E8-A27C-90B772BBFA7F}" type="pres">
      <dgm:prSet presAssocID="{E3061BEB-243E-401B-BC9B-698771FC15D9}" presName="spaceRect" presStyleCnt="0"/>
      <dgm:spPr/>
    </dgm:pt>
    <dgm:pt modelId="{73BAEA8F-F0DB-4A3F-BE05-807B9B266CDD}" type="pres">
      <dgm:prSet presAssocID="{E3061BEB-243E-401B-BC9B-698771FC15D9}" presName="parTx" presStyleLbl="revTx" presStyleIdx="0" presStyleCnt="5">
        <dgm:presLayoutVars>
          <dgm:chMax val="0"/>
          <dgm:chPref val="0"/>
        </dgm:presLayoutVars>
      </dgm:prSet>
      <dgm:spPr/>
    </dgm:pt>
    <dgm:pt modelId="{A6302BBE-EF3F-46ED-A417-E62EF0E171C2}" type="pres">
      <dgm:prSet presAssocID="{81EC6B9B-A872-4BB9-988E-CA007335E685}" presName="sibTrans" presStyleCnt="0"/>
      <dgm:spPr/>
    </dgm:pt>
    <dgm:pt modelId="{469E9050-2BAC-4331-9300-115BE53D021E}" type="pres">
      <dgm:prSet presAssocID="{0485580A-4BE9-4FFA-8D9B-8DCBFDAD98FB}" presName="compNode" presStyleCnt="0"/>
      <dgm:spPr/>
    </dgm:pt>
    <dgm:pt modelId="{C4431D29-82D9-4DAA-8CB4-0027898B459C}" type="pres">
      <dgm:prSet presAssocID="{0485580A-4BE9-4FFA-8D9B-8DCBFDAD98FB}" presName="bgRect" presStyleLbl="bgShp" presStyleIdx="1" presStyleCnt="5"/>
      <dgm:spPr/>
    </dgm:pt>
    <dgm:pt modelId="{335F7528-4BF2-4AFC-8DC9-42076E3E53E4}" type="pres">
      <dgm:prSet presAssocID="{0485580A-4BE9-4FFA-8D9B-8DCBFDAD98F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2DDECA06-22F8-4539-AF1E-DDE0E9998792}" type="pres">
      <dgm:prSet presAssocID="{0485580A-4BE9-4FFA-8D9B-8DCBFDAD98FB}" presName="spaceRect" presStyleCnt="0"/>
      <dgm:spPr/>
    </dgm:pt>
    <dgm:pt modelId="{C5F85DFD-D388-402F-902E-4729C6245596}" type="pres">
      <dgm:prSet presAssocID="{0485580A-4BE9-4FFA-8D9B-8DCBFDAD98FB}" presName="parTx" presStyleLbl="revTx" presStyleIdx="1" presStyleCnt="5">
        <dgm:presLayoutVars>
          <dgm:chMax val="0"/>
          <dgm:chPref val="0"/>
        </dgm:presLayoutVars>
      </dgm:prSet>
      <dgm:spPr/>
    </dgm:pt>
    <dgm:pt modelId="{A13B84ED-B4F9-41BA-8D32-9BD108A3D7A3}" type="pres">
      <dgm:prSet presAssocID="{9A86B1A2-D511-419E-80BB-4340ECF83E88}" presName="sibTrans" presStyleCnt="0"/>
      <dgm:spPr/>
    </dgm:pt>
    <dgm:pt modelId="{4EA5584A-D7D0-43FE-83A2-D752FE19D390}" type="pres">
      <dgm:prSet presAssocID="{3B878F54-C341-4BDE-B663-F49B5E35AAC6}" presName="compNode" presStyleCnt="0"/>
      <dgm:spPr/>
    </dgm:pt>
    <dgm:pt modelId="{0A1EFD3C-752B-46F9-BD9D-2DDC9794097B}" type="pres">
      <dgm:prSet presAssocID="{3B878F54-C341-4BDE-B663-F49B5E35AAC6}" presName="bgRect" presStyleLbl="bgShp" presStyleIdx="2" presStyleCnt="5"/>
      <dgm:spPr/>
    </dgm:pt>
    <dgm:pt modelId="{013DF521-E3CD-48CA-A9BE-D76C9BB7BB86}" type="pres">
      <dgm:prSet presAssocID="{3B878F54-C341-4BDE-B663-F49B5E35AAC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4DEA94DE-3244-4762-960C-5B8E444A0053}" type="pres">
      <dgm:prSet presAssocID="{3B878F54-C341-4BDE-B663-F49B5E35AAC6}" presName="spaceRect" presStyleCnt="0"/>
      <dgm:spPr/>
    </dgm:pt>
    <dgm:pt modelId="{D25A1320-84B0-46D2-803A-8D39942257B0}" type="pres">
      <dgm:prSet presAssocID="{3B878F54-C341-4BDE-B663-F49B5E35AAC6}" presName="parTx" presStyleLbl="revTx" presStyleIdx="2" presStyleCnt="5">
        <dgm:presLayoutVars>
          <dgm:chMax val="0"/>
          <dgm:chPref val="0"/>
        </dgm:presLayoutVars>
      </dgm:prSet>
      <dgm:spPr/>
    </dgm:pt>
    <dgm:pt modelId="{7F4BB4A4-21E6-40E6-87EC-ABDCB9E48651}" type="pres">
      <dgm:prSet presAssocID="{3CCF4A09-D854-419E-AA87-9179E37367AD}" presName="sibTrans" presStyleCnt="0"/>
      <dgm:spPr/>
    </dgm:pt>
    <dgm:pt modelId="{EEAC7282-3F79-4416-955E-370CEE7516B0}" type="pres">
      <dgm:prSet presAssocID="{D74E5F6D-33EC-4861-977F-77303FEB3D06}" presName="compNode" presStyleCnt="0"/>
      <dgm:spPr/>
    </dgm:pt>
    <dgm:pt modelId="{6D21ED7F-B38F-4842-B1B7-02D3235A393B}" type="pres">
      <dgm:prSet presAssocID="{D74E5F6D-33EC-4861-977F-77303FEB3D06}" presName="bgRect" presStyleLbl="bgShp" presStyleIdx="3" presStyleCnt="5"/>
      <dgm:spPr/>
    </dgm:pt>
    <dgm:pt modelId="{AF6A4E87-6933-42BD-8167-A84185494218}" type="pres">
      <dgm:prSet presAssocID="{D74E5F6D-33EC-4861-977F-77303FEB3D0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edergabe"/>
        </a:ext>
      </dgm:extLst>
    </dgm:pt>
    <dgm:pt modelId="{E877EF40-FAEC-4FFE-9AEE-B4345ED87B8B}" type="pres">
      <dgm:prSet presAssocID="{D74E5F6D-33EC-4861-977F-77303FEB3D06}" presName="spaceRect" presStyleCnt="0"/>
      <dgm:spPr/>
    </dgm:pt>
    <dgm:pt modelId="{4C706F63-4A28-47BF-AD29-C85729F4C3FF}" type="pres">
      <dgm:prSet presAssocID="{D74E5F6D-33EC-4861-977F-77303FEB3D06}" presName="parTx" presStyleLbl="revTx" presStyleIdx="3" presStyleCnt="5">
        <dgm:presLayoutVars>
          <dgm:chMax val="0"/>
          <dgm:chPref val="0"/>
        </dgm:presLayoutVars>
      </dgm:prSet>
      <dgm:spPr/>
    </dgm:pt>
    <dgm:pt modelId="{72D2F55F-72EE-41E8-98C0-A3E37ADC2BC1}" type="pres">
      <dgm:prSet presAssocID="{76720545-5B7A-4856-9D88-E2FAE1EE8B94}" presName="sibTrans" presStyleCnt="0"/>
      <dgm:spPr/>
    </dgm:pt>
    <dgm:pt modelId="{35FF36B3-D755-4C54-87A2-F6F2EDEEB2AB}" type="pres">
      <dgm:prSet presAssocID="{A0FB56F7-ED4B-44B4-AF04-7B420A05C648}" presName="compNode" presStyleCnt="0"/>
      <dgm:spPr/>
    </dgm:pt>
    <dgm:pt modelId="{76D484FB-D5C8-4E3C-B446-354E99911A7F}" type="pres">
      <dgm:prSet presAssocID="{A0FB56F7-ED4B-44B4-AF04-7B420A05C648}" presName="bgRect" presStyleLbl="bgShp" presStyleIdx="4" presStyleCnt="5"/>
      <dgm:spPr/>
    </dgm:pt>
    <dgm:pt modelId="{CC56DD73-12F1-4B95-BC3E-50193A0C93D8}" type="pres">
      <dgm:prSet presAssocID="{A0FB56F7-ED4B-44B4-AF04-7B420A05C64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9F78D913-E8D8-4B2C-976E-9CED667C9BC4}" type="pres">
      <dgm:prSet presAssocID="{A0FB56F7-ED4B-44B4-AF04-7B420A05C648}" presName="spaceRect" presStyleCnt="0"/>
      <dgm:spPr/>
    </dgm:pt>
    <dgm:pt modelId="{ADE337AC-9056-4A39-A2C3-96356E02EC4A}" type="pres">
      <dgm:prSet presAssocID="{A0FB56F7-ED4B-44B4-AF04-7B420A05C64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DC3BD1E-ED23-430B-9E61-1436B533F3FB}" type="presOf" srcId="{0485580A-4BE9-4FFA-8D9B-8DCBFDAD98FB}" destId="{C5F85DFD-D388-402F-902E-4729C6245596}" srcOrd="0" destOrd="0" presId="urn:microsoft.com/office/officeart/2018/2/layout/IconVerticalSolidList"/>
    <dgm:cxn modelId="{C3417F28-20A6-4F4C-B873-D03E9CCDCE0E}" type="presOf" srcId="{A0FB56F7-ED4B-44B4-AF04-7B420A05C648}" destId="{ADE337AC-9056-4A39-A2C3-96356E02EC4A}" srcOrd="0" destOrd="0" presId="urn:microsoft.com/office/officeart/2018/2/layout/IconVerticalSolidList"/>
    <dgm:cxn modelId="{CA02FE2E-B1D5-41D1-8B9F-B77474DB5504}" type="presOf" srcId="{D74E5F6D-33EC-4861-977F-77303FEB3D06}" destId="{4C706F63-4A28-47BF-AD29-C85729F4C3FF}" srcOrd="0" destOrd="0" presId="urn:microsoft.com/office/officeart/2018/2/layout/IconVerticalSolidList"/>
    <dgm:cxn modelId="{E7F1A862-5C49-4EFE-AEF1-69FAD94A9213}" type="presOf" srcId="{3B878F54-C341-4BDE-B663-F49B5E35AAC6}" destId="{D25A1320-84B0-46D2-803A-8D39942257B0}" srcOrd="0" destOrd="0" presId="urn:microsoft.com/office/officeart/2018/2/layout/IconVerticalSolidList"/>
    <dgm:cxn modelId="{B9A1D450-576E-4580-99B8-27879829733C}" srcId="{73A0A545-DB62-45CE-9159-A7EA646A4BAF}" destId="{D74E5F6D-33EC-4861-977F-77303FEB3D06}" srcOrd="3" destOrd="0" parTransId="{07CDBB24-29F4-456D-9EF7-F878FD623F03}" sibTransId="{76720545-5B7A-4856-9D88-E2FAE1EE8B94}"/>
    <dgm:cxn modelId="{9A801474-3920-4A27-B076-48C6F68AF014}" type="presOf" srcId="{73A0A545-DB62-45CE-9159-A7EA646A4BAF}" destId="{2D1496F6-A5EE-48FC-A2B8-0A2796EF4722}" srcOrd="0" destOrd="0" presId="urn:microsoft.com/office/officeart/2018/2/layout/IconVerticalSolidList"/>
    <dgm:cxn modelId="{9BBA178E-D696-4BEF-8B5D-BD4BD7F65883}" srcId="{73A0A545-DB62-45CE-9159-A7EA646A4BAF}" destId="{3B878F54-C341-4BDE-B663-F49B5E35AAC6}" srcOrd="2" destOrd="0" parTransId="{FC1C73B8-A103-4DFE-AE6A-39455C384933}" sibTransId="{3CCF4A09-D854-419E-AA87-9179E37367AD}"/>
    <dgm:cxn modelId="{98A067A5-4945-4E28-9393-85EAC0C34D39}" srcId="{73A0A545-DB62-45CE-9159-A7EA646A4BAF}" destId="{A0FB56F7-ED4B-44B4-AF04-7B420A05C648}" srcOrd="4" destOrd="0" parTransId="{EACB38C2-29F7-4A26-933E-DDE0DF45D744}" sibTransId="{546D6610-1B9A-484A-B98F-4F0C09183BCE}"/>
    <dgm:cxn modelId="{E5AF9EAE-7B09-4BCB-A908-9539A13EC5AC}" srcId="{73A0A545-DB62-45CE-9159-A7EA646A4BAF}" destId="{0485580A-4BE9-4FFA-8D9B-8DCBFDAD98FB}" srcOrd="1" destOrd="0" parTransId="{EC51BD02-F8DD-4B2B-835A-8FA3FBF8E334}" sibTransId="{9A86B1A2-D511-419E-80BB-4340ECF83E88}"/>
    <dgm:cxn modelId="{A825D3B3-B3C8-4A44-815B-1DA8E931CAA3}" srcId="{73A0A545-DB62-45CE-9159-A7EA646A4BAF}" destId="{E3061BEB-243E-401B-BC9B-698771FC15D9}" srcOrd="0" destOrd="0" parTransId="{BB4F052A-B0A3-46BA-AF6C-547E586AAC57}" sibTransId="{81EC6B9B-A872-4BB9-988E-CA007335E685}"/>
    <dgm:cxn modelId="{841E7FCF-3AEE-44F1-839F-39DF428895BA}" type="presOf" srcId="{E3061BEB-243E-401B-BC9B-698771FC15D9}" destId="{73BAEA8F-F0DB-4A3F-BE05-807B9B266CDD}" srcOrd="0" destOrd="0" presId="urn:microsoft.com/office/officeart/2018/2/layout/IconVerticalSolidList"/>
    <dgm:cxn modelId="{9738C67A-CB3C-462F-8815-017DA8DD8D7D}" type="presParOf" srcId="{2D1496F6-A5EE-48FC-A2B8-0A2796EF4722}" destId="{72E6A9F2-FAAC-4434-A4BC-DC1A94BFABE6}" srcOrd="0" destOrd="0" presId="urn:microsoft.com/office/officeart/2018/2/layout/IconVerticalSolidList"/>
    <dgm:cxn modelId="{BEA944DF-55E4-49BB-A02E-33771AEF04B1}" type="presParOf" srcId="{72E6A9F2-FAAC-4434-A4BC-DC1A94BFABE6}" destId="{988DBC35-60A1-479F-BB69-1F3800C439D7}" srcOrd="0" destOrd="0" presId="urn:microsoft.com/office/officeart/2018/2/layout/IconVerticalSolidList"/>
    <dgm:cxn modelId="{3B2A866C-4946-4F68-9827-98A936013BED}" type="presParOf" srcId="{72E6A9F2-FAAC-4434-A4BC-DC1A94BFABE6}" destId="{0C04E839-0E1F-49FD-8406-B83C4415A5CF}" srcOrd="1" destOrd="0" presId="urn:microsoft.com/office/officeart/2018/2/layout/IconVerticalSolidList"/>
    <dgm:cxn modelId="{15A3AF09-05D3-4409-BB1E-F88C16D70467}" type="presParOf" srcId="{72E6A9F2-FAAC-4434-A4BC-DC1A94BFABE6}" destId="{2D815B91-F7B2-40E8-A27C-90B772BBFA7F}" srcOrd="2" destOrd="0" presId="urn:microsoft.com/office/officeart/2018/2/layout/IconVerticalSolidList"/>
    <dgm:cxn modelId="{F98C59FA-098E-4A7A-AE14-0C73235D2BE7}" type="presParOf" srcId="{72E6A9F2-FAAC-4434-A4BC-DC1A94BFABE6}" destId="{73BAEA8F-F0DB-4A3F-BE05-807B9B266CDD}" srcOrd="3" destOrd="0" presId="urn:microsoft.com/office/officeart/2018/2/layout/IconVerticalSolidList"/>
    <dgm:cxn modelId="{D0033EF5-47B2-4B2B-B22D-BB37BBF50326}" type="presParOf" srcId="{2D1496F6-A5EE-48FC-A2B8-0A2796EF4722}" destId="{A6302BBE-EF3F-46ED-A417-E62EF0E171C2}" srcOrd="1" destOrd="0" presId="urn:microsoft.com/office/officeart/2018/2/layout/IconVerticalSolidList"/>
    <dgm:cxn modelId="{F70D618D-C8D9-47AE-9342-BB5007BE2382}" type="presParOf" srcId="{2D1496F6-A5EE-48FC-A2B8-0A2796EF4722}" destId="{469E9050-2BAC-4331-9300-115BE53D021E}" srcOrd="2" destOrd="0" presId="urn:microsoft.com/office/officeart/2018/2/layout/IconVerticalSolidList"/>
    <dgm:cxn modelId="{56B3B567-EAB5-41DD-89B8-FD2E6FC92585}" type="presParOf" srcId="{469E9050-2BAC-4331-9300-115BE53D021E}" destId="{C4431D29-82D9-4DAA-8CB4-0027898B459C}" srcOrd="0" destOrd="0" presId="urn:microsoft.com/office/officeart/2018/2/layout/IconVerticalSolidList"/>
    <dgm:cxn modelId="{050ABD53-EC63-4977-8C34-D832C8EFB8ED}" type="presParOf" srcId="{469E9050-2BAC-4331-9300-115BE53D021E}" destId="{335F7528-4BF2-4AFC-8DC9-42076E3E53E4}" srcOrd="1" destOrd="0" presId="urn:microsoft.com/office/officeart/2018/2/layout/IconVerticalSolidList"/>
    <dgm:cxn modelId="{059E5DB7-000D-4A36-97C7-9B5DAD73702F}" type="presParOf" srcId="{469E9050-2BAC-4331-9300-115BE53D021E}" destId="{2DDECA06-22F8-4539-AF1E-DDE0E9998792}" srcOrd="2" destOrd="0" presId="urn:microsoft.com/office/officeart/2018/2/layout/IconVerticalSolidList"/>
    <dgm:cxn modelId="{5C489B3E-86A4-4172-89BD-EF51F9A3B40F}" type="presParOf" srcId="{469E9050-2BAC-4331-9300-115BE53D021E}" destId="{C5F85DFD-D388-402F-902E-4729C6245596}" srcOrd="3" destOrd="0" presId="urn:microsoft.com/office/officeart/2018/2/layout/IconVerticalSolidList"/>
    <dgm:cxn modelId="{1E3EE120-B48C-46F3-BC90-15ACF6F4063C}" type="presParOf" srcId="{2D1496F6-A5EE-48FC-A2B8-0A2796EF4722}" destId="{A13B84ED-B4F9-41BA-8D32-9BD108A3D7A3}" srcOrd="3" destOrd="0" presId="urn:microsoft.com/office/officeart/2018/2/layout/IconVerticalSolidList"/>
    <dgm:cxn modelId="{C3D112B9-7734-46D9-B583-ADEB83F210F7}" type="presParOf" srcId="{2D1496F6-A5EE-48FC-A2B8-0A2796EF4722}" destId="{4EA5584A-D7D0-43FE-83A2-D752FE19D390}" srcOrd="4" destOrd="0" presId="urn:microsoft.com/office/officeart/2018/2/layout/IconVerticalSolidList"/>
    <dgm:cxn modelId="{9E29FB31-264B-45D4-B252-FBA5F0E3CE7D}" type="presParOf" srcId="{4EA5584A-D7D0-43FE-83A2-D752FE19D390}" destId="{0A1EFD3C-752B-46F9-BD9D-2DDC9794097B}" srcOrd="0" destOrd="0" presId="urn:microsoft.com/office/officeart/2018/2/layout/IconVerticalSolidList"/>
    <dgm:cxn modelId="{3E2AB897-EB70-4FB9-83F9-8964C32DC7FC}" type="presParOf" srcId="{4EA5584A-D7D0-43FE-83A2-D752FE19D390}" destId="{013DF521-E3CD-48CA-A9BE-D76C9BB7BB86}" srcOrd="1" destOrd="0" presId="urn:microsoft.com/office/officeart/2018/2/layout/IconVerticalSolidList"/>
    <dgm:cxn modelId="{0CF84F8B-336D-46EC-B48B-28A78A703230}" type="presParOf" srcId="{4EA5584A-D7D0-43FE-83A2-D752FE19D390}" destId="{4DEA94DE-3244-4762-960C-5B8E444A0053}" srcOrd="2" destOrd="0" presId="urn:microsoft.com/office/officeart/2018/2/layout/IconVerticalSolidList"/>
    <dgm:cxn modelId="{1A6CDA97-0298-4E62-AE4C-23236D320748}" type="presParOf" srcId="{4EA5584A-D7D0-43FE-83A2-D752FE19D390}" destId="{D25A1320-84B0-46D2-803A-8D39942257B0}" srcOrd="3" destOrd="0" presId="urn:microsoft.com/office/officeart/2018/2/layout/IconVerticalSolidList"/>
    <dgm:cxn modelId="{B5FFEE26-3FFE-416D-8F87-D2C8FC9D0770}" type="presParOf" srcId="{2D1496F6-A5EE-48FC-A2B8-0A2796EF4722}" destId="{7F4BB4A4-21E6-40E6-87EC-ABDCB9E48651}" srcOrd="5" destOrd="0" presId="urn:microsoft.com/office/officeart/2018/2/layout/IconVerticalSolidList"/>
    <dgm:cxn modelId="{ED5F0A93-117F-4371-BDEC-5E52EB6EDFE9}" type="presParOf" srcId="{2D1496F6-A5EE-48FC-A2B8-0A2796EF4722}" destId="{EEAC7282-3F79-4416-955E-370CEE7516B0}" srcOrd="6" destOrd="0" presId="urn:microsoft.com/office/officeart/2018/2/layout/IconVerticalSolidList"/>
    <dgm:cxn modelId="{4FF3C45B-CF97-4650-8FAA-C4201920EF6E}" type="presParOf" srcId="{EEAC7282-3F79-4416-955E-370CEE7516B0}" destId="{6D21ED7F-B38F-4842-B1B7-02D3235A393B}" srcOrd="0" destOrd="0" presId="urn:microsoft.com/office/officeart/2018/2/layout/IconVerticalSolidList"/>
    <dgm:cxn modelId="{52A81672-64BF-48A6-B988-4FD0A89772EC}" type="presParOf" srcId="{EEAC7282-3F79-4416-955E-370CEE7516B0}" destId="{AF6A4E87-6933-42BD-8167-A84185494218}" srcOrd="1" destOrd="0" presId="urn:microsoft.com/office/officeart/2018/2/layout/IconVerticalSolidList"/>
    <dgm:cxn modelId="{C69E1DEF-7BC4-42EE-B7BF-DB482A97977D}" type="presParOf" srcId="{EEAC7282-3F79-4416-955E-370CEE7516B0}" destId="{E877EF40-FAEC-4FFE-9AEE-B4345ED87B8B}" srcOrd="2" destOrd="0" presId="urn:microsoft.com/office/officeart/2018/2/layout/IconVerticalSolidList"/>
    <dgm:cxn modelId="{4AD6C48D-F7D7-4180-BB61-A1B769FFF6B6}" type="presParOf" srcId="{EEAC7282-3F79-4416-955E-370CEE7516B0}" destId="{4C706F63-4A28-47BF-AD29-C85729F4C3FF}" srcOrd="3" destOrd="0" presId="urn:microsoft.com/office/officeart/2018/2/layout/IconVerticalSolidList"/>
    <dgm:cxn modelId="{B511F8DA-5960-4B90-B806-93BC99AEC6F3}" type="presParOf" srcId="{2D1496F6-A5EE-48FC-A2B8-0A2796EF4722}" destId="{72D2F55F-72EE-41E8-98C0-A3E37ADC2BC1}" srcOrd="7" destOrd="0" presId="urn:microsoft.com/office/officeart/2018/2/layout/IconVerticalSolidList"/>
    <dgm:cxn modelId="{0B4A2767-4C0F-4B21-8A2C-49C5982CDA2B}" type="presParOf" srcId="{2D1496F6-A5EE-48FC-A2B8-0A2796EF4722}" destId="{35FF36B3-D755-4C54-87A2-F6F2EDEEB2AB}" srcOrd="8" destOrd="0" presId="urn:microsoft.com/office/officeart/2018/2/layout/IconVerticalSolidList"/>
    <dgm:cxn modelId="{56850310-6557-42F2-BCAA-12E32DD4A97B}" type="presParOf" srcId="{35FF36B3-D755-4C54-87A2-F6F2EDEEB2AB}" destId="{76D484FB-D5C8-4E3C-B446-354E99911A7F}" srcOrd="0" destOrd="0" presId="urn:microsoft.com/office/officeart/2018/2/layout/IconVerticalSolidList"/>
    <dgm:cxn modelId="{76E73B6A-34D5-4473-BA90-9A22AABB297C}" type="presParOf" srcId="{35FF36B3-D755-4C54-87A2-F6F2EDEEB2AB}" destId="{CC56DD73-12F1-4B95-BC3E-50193A0C93D8}" srcOrd="1" destOrd="0" presId="urn:microsoft.com/office/officeart/2018/2/layout/IconVerticalSolidList"/>
    <dgm:cxn modelId="{7A3DAAC5-77E1-46F3-921E-7474C5792810}" type="presParOf" srcId="{35FF36B3-D755-4C54-87A2-F6F2EDEEB2AB}" destId="{9F78D913-E8D8-4B2C-976E-9CED667C9BC4}" srcOrd="2" destOrd="0" presId="urn:microsoft.com/office/officeart/2018/2/layout/IconVerticalSolidList"/>
    <dgm:cxn modelId="{4F764C90-3A00-4318-B68D-4DC0457B0BC9}" type="presParOf" srcId="{35FF36B3-D755-4C54-87A2-F6F2EDEEB2AB}" destId="{ADE337AC-9056-4A39-A2C3-96356E02EC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4DCEBC-DCA3-47F5-8EF4-A6039498BD2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2944EF-03F5-4250-A1D0-9C6C951E388D}">
      <dgm:prSet phldr="0" custT="1"/>
      <dgm:spPr/>
      <dgm:t>
        <a:bodyPr/>
        <a:lstStyle/>
        <a:p>
          <a:r>
            <a:rPr lang="de-DE" sz="3500">
              <a:latin typeface="Seaford Display"/>
            </a:rPr>
            <a:t>Designkonzept</a:t>
          </a:r>
          <a:endParaRPr lang="de-DE" sz="3500"/>
        </a:p>
      </dgm:t>
    </dgm:pt>
    <dgm:pt modelId="{AB8AF450-D8ED-4D7B-AC55-1439A2EFAD20}" type="parTrans" cxnId="{12AF96A4-0314-4AD9-A38A-BF17E731F1DB}">
      <dgm:prSet/>
      <dgm:spPr/>
      <dgm:t>
        <a:bodyPr/>
        <a:lstStyle/>
        <a:p>
          <a:endParaRPr lang="en-US" sz="3500"/>
        </a:p>
      </dgm:t>
    </dgm:pt>
    <dgm:pt modelId="{2AC8B52C-475D-4BC4-B260-C9049D4CBCB4}" type="sibTrans" cxnId="{12AF96A4-0314-4AD9-A38A-BF17E731F1DB}">
      <dgm:prSet/>
      <dgm:spPr/>
      <dgm:t>
        <a:bodyPr/>
        <a:lstStyle/>
        <a:p>
          <a:endParaRPr lang="en-US" sz="3500"/>
        </a:p>
      </dgm:t>
    </dgm:pt>
    <dgm:pt modelId="{6FEA3FA3-49EB-42FB-B0D1-EC71E233D4FD}">
      <dgm:prSet phldr="0" custT="1"/>
      <dgm:spPr/>
      <dgm:t>
        <a:bodyPr/>
        <a:lstStyle/>
        <a:p>
          <a:r>
            <a:rPr lang="de-DE" sz="3500" b="0" i="0">
              <a:latin typeface="Seaford Display"/>
            </a:rPr>
            <a:t>Modelle</a:t>
          </a:r>
          <a:endParaRPr lang="de-DE" sz="3500"/>
        </a:p>
      </dgm:t>
    </dgm:pt>
    <dgm:pt modelId="{1016AF3F-FB0C-423E-BCB3-6A2D00972E91}" type="parTrans" cxnId="{135FDDFC-5F52-4003-B168-79E5BE4BAFF3}">
      <dgm:prSet/>
      <dgm:spPr/>
      <dgm:t>
        <a:bodyPr/>
        <a:lstStyle/>
        <a:p>
          <a:endParaRPr lang="de-DE"/>
        </a:p>
      </dgm:t>
    </dgm:pt>
    <dgm:pt modelId="{B6A16862-6C89-4FDE-98ED-34F524083C3A}" type="sibTrans" cxnId="{135FDDFC-5F52-4003-B168-79E5BE4BAFF3}">
      <dgm:prSet/>
      <dgm:spPr/>
      <dgm:t>
        <a:bodyPr/>
        <a:lstStyle/>
        <a:p>
          <a:endParaRPr lang="de-DE"/>
        </a:p>
      </dgm:t>
    </dgm:pt>
    <dgm:pt modelId="{497846C8-97DF-4637-9499-40C18C43AE73}">
      <dgm:prSet phldr="0" custT="1"/>
      <dgm:spPr/>
      <dgm:t>
        <a:bodyPr/>
        <a:lstStyle/>
        <a:p>
          <a:pPr rtl="0"/>
          <a:r>
            <a:rPr lang="de-DE" sz="3500" b="0" i="0">
              <a:latin typeface="Seaford Display"/>
            </a:rPr>
            <a:t>Animation</a:t>
          </a:r>
        </a:p>
      </dgm:t>
    </dgm:pt>
    <dgm:pt modelId="{3E86204B-D761-40CC-A5D1-8F81995CD542}" type="parTrans" cxnId="{97F83F78-D659-4A78-A150-4C52B39D2A25}">
      <dgm:prSet/>
      <dgm:spPr/>
      <dgm:t>
        <a:bodyPr/>
        <a:lstStyle/>
        <a:p>
          <a:endParaRPr lang="de-DE"/>
        </a:p>
      </dgm:t>
    </dgm:pt>
    <dgm:pt modelId="{3E113AF5-99B1-4783-952B-875C2CC27E1C}" type="sibTrans" cxnId="{97F83F78-D659-4A78-A150-4C52B39D2A25}">
      <dgm:prSet/>
      <dgm:spPr/>
      <dgm:t>
        <a:bodyPr/>
        <a:lstStyle/>
        <a:p>
          <a:endParaRPr lang="de-DE"/>
        </a:p>
      </dgm:t>
    </dgm:pt>
    <dgm:pt modelId="{0FF7D4D4-12AD-494D-B064-DFCF1023B3A5}" type="pres">
      <dgm:prSet presAssocID="{874DCEBC-DCA3-47F5-8EF4-A6039498BD23}" presName="vert0" presStyleCnt="0">
        <dgm:presLayoutVars>
          <dgm:dir/>
          <dgm:animOne val="branch"/>
          <dgm:animLvl val="lvl"/>
        </dgm:presLayoutVars>
      </dgm:prSet>
      <dgm:spPr/>
    </dgm:pt>
    <dgm:pt modelId="{0D19E095-53F1-4A53-8407-919575618D70}" type="pres">
      <dgm:prSet presAssocID="{382944EF-03F5-4250-A1D0-9C6C951E388D}" presName="thickLine" presStyleLbl="alignNode1" presStyleIdx="0" presStyleCnt="3"/>
      <dgm:spPr/>
    </dgm:pt>
    <dgm:pt modelId="{A0BAE60B-9FCF-461C-A139-0F0DB36B48DB}" type="pres">
      <dgm:prSet presAssocID="{382944EF-03F5-4250-A1D0-9C6C951E388D}" presName="horz1" presStyleCnt="0"/>
      <dgm:spPr/>
    </dgm:pt>
    <dgm:pt modelId="{ACA01D02-7152-4C7B-A180-79101934A04B}" type="pres">
      <dgm:prSet presAssocID="{382944EF-03F5-4250-A1D0-9C6C951E388D}" presName="tx1" presStyleLbl="revTx" presStyleIdx="0" presStyleCnt="3"/>
      <dgm:spPr/>
    </dgm:pt>
    <dgm:pt modelId="{C55F6C3A-FEC6-4D2D-A119-CED4F8FC19C8}" type="pres">
      <dgm:prSet presAssocID="{382944EF-03F5-4250-A1D0-9C6C951E388D}" presName="vert1" presStyleCnt="0"/>
      <dgm:spPr/>
    </dgm:pt>
    <dgm:pt modelId="{9976F75A-608B-46A1-9259-C1CF7F10269D}" type="pres">
      <dgm:prSet presAssocID="{6FEA3FA3-49EB-42FB-B0D1-EC71E233D4FD}" presName="thickLine" presStyleLbl="alignNode1" presStyleIdx="1" presStyleCnt="3"/>
      <dgm:spPr/>
    </dgm:pt>
    <dgm:pt modelId="{2A7AA8E2-FEF3-4A78-A5EE-D87BA2D29FA1}" type="pres">
      <dgm:prSet presAssocID="{6FEA3FA3-49EB-42FB-B0D1-EC71E233D4FD}" presName="horz1" presStyleCnt="0"/>
      <dgm:spPr/>
    </dgm:pt>
    <dgm:pt modelId="{AF657025-4D75-4566-A4B9-92859ED6E056}" type="pres">
      <dgm:prSet presAssocID="{6FEA3FA3-49EB-42FB-B0D1-EC71E233D4FD}" presName="tx1" presStyleLbl="revTx" presStyleIdx="1" presStyleCnt="3"/>
      <dgm:spPr/>
    </dgm:pt>
    <dgm:pt modelId="{DE54B192-17BB-4421-8410-B279363F5EC9}" type="pres">
      <dgm:prSet presAssocID="{6FEA3FA3-49EB-42FB-B0D1-EC71E233D4FD}" presName="vert1" presStyleCnt="0"/>
      <dgm:spPr/>
    </dgm:pt>
    <dgm:pt modelId="{F02D57A6-9348-429A-8908-431B6972B268}" type="pres">
      <dgm:prSet presAssocID="{497846C8-97DF-4637-9499-40C18C43AE73}" presName="thickLine" presStyleLbl="alignNode1" presStyleIdx="2" presStyleCnt="3"/>
      <dgm:spPr/>
    </dgm:pt>
    <dgm:pt modelId="{60EF024D-20EC-42DA-8964-8553D4B3B487}" type="pres">
      <dgm:prSet presAssocID="{497846C8-97DF-4637-9499-40C18C43AE73}" presName="horz1" presStyleCnt="0"/>
      <dgm:spPr/>
    </dgm:pt>
    <dgm:pt modelId="{62BCB8D9-5BE1-4614-87B9-01CF61C606FA}" type="pres">
      <dgm:prSet presAssocID="{497846C8-97DF-4637-9499-40C18C43AE73}" presName="tx1" presStyleLbl="revTx" presStyleIdx="2" presStyleCnt="3"/>
      <dgm:spPr/>
    </dgm:pt>
    <dgm:pt modelId="{EE1CD817-0705-49DC-9BF5-47A3253C5AAD}" type="pres">
      <dgm:prSet presAssocID="{497846C8-97DF-4637-9499-40C18C43AE73}" presName="vert1" presStyleCnt="0"/>
      <dgm:spPr/>
    </dgm:pt>
  </dgm:ptLst>
  <dgm:cxnLst>
    <dgm:cxn modelId="{BBEC2221-3E9A-4FEF-9092-72A92AD96A6D}" type="presOf" srcId="{874DCEBC-DCA3-47F5-8EF4-A6039498BD23}" destId="{0FF7D4D4-12AD-494D-B064-DFCF1023B3A5}" srcOrd="0" destOrd="0" presId="urn:microsoft.com/office/officeart/2008/layout/LinedList"/>
    <dgm:cxn modelId="{DB9FE65D-DA74-4ACE-85D0-865DF41F5B9A}" type="presOf" srcId="{6FEA3FA3-49EB-42FB-B0D1-EC71E233D4FD}" destId="{AF657025-4D75-4566-A4B9-92859ED6E056}" srcOrd="0" destOrd="0" presId="urn:microsoft.com/office/officeart/2008/layout/LinedList"/>
    <dgm:cxn modelId="{AAACF34A-E998-4682-9404-DB740304D93B}" type="presOf" srcId="{382944EF-03F5-4250-A1D0-9C6C951E388D}" destId="{ACA01D02-7152-4C7B-A180-79101934A04B}" srcOrd="0" destOrd="0" presId="urn:microsoft.com/office/officeart/2008/layout/LinedList"/>
    <dgm:cxn modelId="{97F83F78-D659-4A78-A150-4C52B39D2A25}" srcId="{874DCEBC-DCA3-47F5-8EF4-A6039498BD23}" destId="{497846C8-97DF-4637-9499-40C18C43AE73}" srcOrd="2" destOrd="0" parTransId="{3E86204B-D761-40CC-A5D1-8F81995CD542}" sibTransId="{3E113AF5-99B1-4783-952B-875C2CC27E1C}"/>
    <dgm:cxn modelId="{12AF96A4-0314-4AD9-A38A-BF17E731F1DB}" srcId="{874DCEBC-DCA3-47F5-8EF4-A6039498BD23}" destId="{382944EF-03F5-4250-A1D0-9C6C951E388D}" srcOrd="0" destOrd="0" parTransId="{AB8AF450-D8ED-4D7B-AC55-1439A2EFAD20}" sibTransId="{2AC8B52C-475D-4BC4-B260-C9049D4CBCB4}"/>
    <dgm:cxn modelId="{03A817C5-2664-4C16-9F69-D48C6F46A3AA}" type="presOf" srcId="{497846C8-97DF-4637-9499-40C18C43AE73}" destId="{62BCB8D9-5BE1-4614-87B9-01CF61C606FA}" srcOrd="0" destOrd="0" presId="urn:microsoft.com/office/officeart/2008/layout/LinedList"/>
    <dgm:cxn modelId="{135FDDFC-5F52-4003-B168-79E5BE4BAFF3}" srcId="{874DCEBC-DCA3-47F5-8EF4-A6039498BD23}" destId="{6FEA3FA3-49EB-42FB-B0D1-EC71E233D4FD}" srcOrd="1" destOrd="0" parTransId="{1016AF3F-FB0C-423E-BCB3-6A2D00972E91}" sibTransId="{B6A16862-6C89-4FDE-98ED-34F524083C3A}"/>
    <dgm:cxn modelId="{1BB3713F-472E-41F6-8587-763A0B1BB680}" type="presParOf" srcId="{0FF7D4D4-12AD-494D-B064-DFCF1023B3A5}" destId="{0D19E095-53F1-4A53-8407-919575618D70}" srcOrd="0" destOrd="0" presId="urn:microsoft.com/office/officeart/2008/layout/LinedList"/>
    <dgm:cxn modelId="{F7025D76-F18D-4E39-AE3D-599431149D4B}" type="presParOf" srcId="{0FF7D4D4-12AD-494D-B064-DFCF1023B3A5}" destId="{A0BAE60B-9FCF-461C-A139-0F0DB36B48DB}" srcOrd="1" destOrd="0" presId="urn:microsoft.com/office/officeart/2008/layout/LinedList"/>
    <dgm:cxn modelId="{85790C9E-4AEB-41FE-9780-9D79276085CC}" type="presParOf" srcId="{A0BAE60B-9FCF-461C-A139-0F0DB36B48DB}" destId="{ACA01D02-7152-4C7B-A180-79101934A04B}" srcOrd="0" destOrd="0" presId="urn:microsoft.com/office/officeart/2008/layout/LinedList"/>
    <dgm:cxn modelId="{34F45FA8-9468-43DB-85F0-5E08C9EF0E5A}" type="presParOf" srcId="{A0BAE60B-9FCF-461C-A139-0F0DB36B48DB}" destId="{C55F6C3A-FEC6-4D2D-A119-CED4F8FC19C8}" srcOrd="1" destOrd="0" presId="urn:microsoft.com/office/officeart/2008/layout/LinedList"/>
    <dgm:cxn modelId="{3CF86249-8E5A-46CE-BA3B-609E4F633239}" type="presParOf" srcId="{0FF7D4D4-12AD-494D-B064-DFCF1023B3A5}" destId="{9976F75A-608B-46A1-9259-C1CF7F10269D}" srcOrd="2" destOrd="0" presId="urn:microsoft.com/office/officeart/2008/layout/LinedList"/>
    <dgm:cxn modelId="{4238CEAF-CF33-46EB-8630-016B675268FA}" type="presParOf" srcId="{0FF7D4D4-12AD-494D-B064-DFCF1023B3A5}" destId="{2A7AA8E2-FEF3-4A78-A5EE-D87BA2D29FA1}" srcOrd="3" destOrd="0" presId="urn:microsoft.com/office/officeart/2008/layout/LinedList"/>
    <dgm:cxn modelId="{220FB20C-8B84-4D0D-83C2-767848FF06FF}" type="presParOf" srcId="{2A7AA8E2-FEF3-4A78-A5EE-D87BA2D29FA1}" destId="{AF657025-4D75-4566-A4B9-92859ED6E056}" srcOrd="0" destOrd="0" presId="urn:microsoft.com/office/officeart/2008/layout/LinedList"/>
    <dgm:cxn modelId="{E8265B49-E097-47B3-B140-6BB2CE0C2D82}" type="presParOf" srcId="{2A7AA8E2-FEF3-4A78-A5EE-D87BA2D29FA1}" destId="{DE54B192-17BB-4421-8410-B279363F5EC9}" srcOrd="1" destOrd="0" presId="urn:microsoft.com/office/officeart/2008/layout/LinedList"/>
    <dgm:cxn modelId="{15382491-6DCC-479C-87B2-526496D6B45F}" type="presParOf" srcId="{0FF7D4D4-12AD-494D-B064-DFCF1023B3A5}" destId="{F02D57A6-9348-429A-8908-431B6972B268}" srcOrd="4" destOrd="0" presId="urn:microsoft.com/office/officeart/2008/layout/LinedList"/>
    <dgm:cxn modelId="{9CF11680-3375-4D36-8E95-02EF33AC2097}" type="presParOf" srcId="{0FF7D4D4-12AD-494D-B064-DFCF1023B3A5}" destId="{60EF024D-20EC-42DA-8964-8553D4B3B487}" srcOrd="5" destOrd="0" presId="urn:microsoft.com/office/officeart/2008/layout/LinedList"/>
    <dgm:cxn modelId="{4E09C863-A7FF-4686-8897-AA033675930E}" type="presParOf" srcId="{60EF024D-20EC-42DA-8964-8553D4B3B487}" destId="{62BCB8D9-5BE1-4614-87B9-01CF61C606FA}" srcOrd="0" destOrd="0" presId="urn:microsoft.com/office/officeart/2008/layout/LinedList"/>
    <dgm:cxn modelId="{1B085D7D-8A94-4C89-A12E-044B7474651F}" type="presParOf" srcId="{60EF024D-20EC-42DA-8964-8553D4B3B487}" destId="{EE1CD817-0705-49DC-9BF5-47A3253C5A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4DCEBC-DCA3-47F5-8EF4-A6039498BD2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2944EF-03F5-4250-A1D0-9C6C951E388D}">
      <dgm:prSet custT="1"/>
      <dgm:spPr/>
      <dgm:t>
        <a:bodyPr/>
        <a:lstStyle/>
        <a:p>
          <a:r>
            <a:rPr lang="de-DE" sz="3500" b="0" i="0"/>
            <a:t>Umgebung</a:t>
          </a:r>
          <a:endParaRPr lang="en-US" sz="3500"/>
        </a:p>
      </dgm:t>
    </dgm:pt>
    <dgm:pt modelId="{AB8AF450-D8ED-4D7B-AC55-1439A2EFAD20}" type="parTrans" cxnId="{12AF96A4-0314-4AD9-A38A-BF17E731F1DB}">
      <dgm:prSet/>
      <dgm:spPr/>
      <dgm:t>
        <a:bodyPr/>
        <a:lstStyle/>
        <a:p>
          <a:endParaRPr lang="en-US" sz="3500"/>
        </a:p>
      </dgm:t>
    </dgm:pt>
    <dgm:pt modelId="{2AC8B52C-475D-4BC4-B260-C9049D4CBCB4}" type="sibTrans" cxnId="{12AF96A4-0314-4AD9-A38A-BF17E731F1DB}">
      <dgm:prSet/>
      <dgm:spPr/>
      <dgm:t>
        <a:bodyPr/>
        <a:lstStyle/>
        <a:p>
          <a:endParaRPr lang="en-US" sz="3500"/>
        </a:p>
      </dgm:t>
    </dgm:pt>
    <dgm:pt modelId="{2989643E-33CF-4456-B299-CB839ED7BACF}">
      <dgm:prSet custT="1"/>
      <dgm:spPr/>
      <dgm:t>
        <a:bodyPr/>
        <a:lstStyle/>
        <a:p>
          <a:r>
            <a:rPr lang="de-DE" sz="3500" b="0" i="0"/>
            <a:t>Objektrendering</a:t>
          </a:r>
          <a:endParaRPr lang="en-US" sz="3500"/>
        </a:p>
      </dgm:t>
    </dgm:pt>
    <dgm:pt modelId="{D00896EF-DAD2-4C34-AA35-CB207AE03BD1}" type="parTrans" cxnId="{9CD23F70-7EEE-4F04-A5A5-1E385D8956F1}">
      <dgm:prSet/>
      <dgm:spPr/>
      <dgm:t>
        <a:bodyPr/>
        <a:lstStyle/>
        <a:p>
          <a:endParaRPr lang="en-US" sz="3500"/>
        </a:p>
      </dgm:t>
    </dgm:pt>
    <dgm:pt modelId="{D936808C-85A1-496B-B603-789EF36A01EA}" type="sibTrans" cxnId="{9CD23F70-7EEE-4F04-A5A5-1E385D8956F1}">
      <dgm:prSet/>
      <dgm:spPr/>
      <dgm:t>
        <a:bodyPr/>
        <a:lstStyle/>
        <a:p>
          <a:endParaRPr lang="en-US" sz="3500"/>
        </a:p>
      </dgm:t>
    </dgm:pt>
    <dgm:pt modelId="{A262BA66-7349-46CD-B0D6-B32332A07C93}">
      <dgm:prSet custT="1"/>
      <dgm:spPr/>
      <dgm:t>
        <a:bodyPr/>
        <a:lstStyle/>
        <a:p>
          <a:r>
            <a:rPr lang="de-DE" sz="3500" b="0" i="0"/>
            <a:t>Lichtquellen</a:t>
          </a:r>
          <a:endParaRPr lang="en-US" sz="3500"/>
        </a:p>
      </dgm:t>
    </dgm:pt>
    <dgm:pt modelId="{B0B212F6-7FC1-4C15-8CA9-3BBC3CD99F68}" type="parTrans" cxnId="{DDF8BC32-5E53-44C6-A7C0-D65D5FD1B849}">
      <dgm:prSet/>
      <dgm:spPr/>
      <dgm:t>
        <a:bodyPr/>
        <a:lstStyle/>
        <a:p>
          <a:endParaRPr lang="en-US" sz="3500"/>
        </a:p>
      </dgm:t>
    </dgm:pt>
    <dgm:pt modelId="{6E224548-9489-4F4C-AFA8-861EDE28C1B6}" type="sibTrans" cxnId="{DDF8BC32-5E53-44C6-A7C0-D65D5FD1B849}">
      <dgm:prSet/>
      <dgm:spPr/>
      <dgm:t>
        <a:bodyPr/>
        <a:lstStyle/>
        <a:p>
          <a:endParaRPr lang="en-US" sz="3500"/>
        </a:p>
      </dgm:t>
    </dgm:pt>
    <dgm:pt modelId="{E745D0F4-A5E5-44C3-8911-642B1CDFC491}">
      <dgm:prSet custT="1"/>
      <dgm:spPr/>
      <dgm:t>
        <a:bodyPr/>
        <a:lstStyle/>
        <a:p>
          <a:r>
            <a:rPr lang="de-DE" sz="3500" b="0" i="0"/>
            <a:t>Collider</a:t>
          </a:r>
          <a:endParaRPr lang="en-US" sz="3500"/>
        </a:p>
      </dgm:t>
    </dgm:pt>
    <dgm:pt modelId="{FD4B2010-1850-44F1-BBDC-6FA6F39CFDA3}" type="parTrans" cxnId="{A75AF28D-7D11-431B-A9F6-4F5545D5EC20}">
      <dgm:prSet/>
      <dgm:spPr/>
      <dgm:t>
        <a:bodyPr/>
        <a:lstStyle/>
        <a:p>
          <a:endParaRPr lang="de-DE" sz="3500"/>
        </a:p>
      </dgm:t>
    </dgm:pt>
    <dgm:pt modelId="{9BFF4F56-0DD8-47F0-B7D3-19F935EDCE7E}" type="sibTrans" cxnId="{A75AF28D-7D11-431B-A9F6-4F5545D5EC20}">
      <dgm:prSet/>
      <dgm:spPr/>
      <dgm:t>
        <a:bodyPr/>
        <a:lstStyle/>
        <a:p>
          <a:endParaRPr lang="de-DE" sz="3500"/>
        </a:p>
      </dgm:t>
    </dgm:pt>
    <dgm:pt modelId="{2017B85F-9F94-4147-8DCA-664E1A048BD2}">
      <dgm:prSet custT="1"/>
      <dgm:spPr/>
      <dgm:t>
        <a:bodyPr/>
        <a:lstStyle/>
        <a:p>
          <a:r>
            <a:rPr lang="de-DE" sz="3500" b="0" i="0"/>
            <a:t>Terrain</a:t>
          </a:r>
          <a:endParaRPr lang="en-US" sz="3500"/>
        </a:p>
      </dgm:t>
    </dgm:pt>
    <dgm:pt modelId="{CD356A1E-9485-4087-99A1-2F5A2FCADF0D}" type="parTrans" cxnId="{0798FD77-368E-4B16-A98D-DB045B556C29}">
      <dgm:prSet/>
      <dgm:spPr/>
      <dgm:t>
        <a:bodyPr/>
        <a:lstStyle/>
        <a:p>
          <a:endParaRPr lang="de-DE"/>
        </a:p>
      </dgm:t>
    </dgm:pt>
    <dgm:pt modelId="{051B6000-0002-4E4B-96BB-813387441ECC}" type="sibTrans" cxnId="{0798FD77-368E-4B16-A98D-DB045B556C29}">
      <dgm:prSet/>
      <dgm:spPr/>
      <dgm:t>
        <a:bodyPr/>
        <a:lstStyle/>
        <a:p>
          <a:endParaRPr lang="de-DE"/>
        </a:p>
      </dgm:t>
    </dgm:pt>
    <dgm:pt modelId="{98D1A356-E76E-45B4-845D-C41EADBEAFA7}">
      <dgm:prSet custT="1"/>
      <dgm:spPr/>
      <dgm:t>
        <a:bodyPr/>
        <a:lstStyle/>
        <a:p>
          <a:r>
            <a:rPr lang="en-US" sz="3500"/>
            <a:t>Player Controller</a:t>
          </a:r>
        </a:p>
      </dgm:t>
    </dgm:pt>
    <dgm:pt modelId="{A7019D4F-B91B-429D-B930-AA9F55193E85}" type="parTrans" cxnId="{D6D51F32-AA20-4B7B-8578-19404D0F8187}">
      <dgm:prSet/>
      <dgm:spPr/>
    </dgm:pt>
    <dgm:pt modelId="{18C9C3E5-7F86-4E40-8B18-9816318588E6}" type="sibTrans" cxnId="{D6D51F32-AA20-4B7B-8578-19404D0F8187}">
      <dgm:prSet/>
      <dgm:spPr/>
    </dgm:pt>
    <dgm:pt modelId="{0FF7D4D4-12AD-494D-B064-DFCF1023B3A5}" type="pres">
      <dgm:prSet presAssocID="{874DCEBC-DCA3-47F5-8EF4-A6039498BD23}" presName="vert0" presStyleCnt="0">
        <dgm:presLayoutVars>
          <dgm:dir/>
          <dgm:animOne val="branch"/>
          <dgm:animLvl val="lvl"/>
        </dgm:presLayoutVars>
      </dgm:prSet>
      <dgm:spPr/>
    </dgm:pt>
    <dgm:pt modelId="{0D19E095-53F1-4A53-8407-919575618D70}" type="pres">
      <dgm:prSet presAssocID="{382944EF-03F5-4250-A1D0-9C6C951E388D}" presName="thickLine" presStyleLbl="alignNode1" presStyleIdx="0" presStyleCnt="6"/>
      <dgm:spPr/>
    </dgm:pt>
    <dgm:pt modelId="{A0BAE60B-9FCF-461C-A139-0F0DB36B48DB}" type="pres">
      <dgm:prSet presAssocID="{382944EF-03F5-4250-A1D0-9C6C951E388D}" presName="horz1" presStyleCnt="0"/>
      <dgm:spPr/>
    </dgm:pt>
    <dgm:pt modelId="{ACA01D02-7152-4C7B-A180-79101934A04B}" type="pres">
      <dgm:prSet presAssocID="{382944EF-03F5-4250-A1D0-9C6C951E388D}" presName="tx1" presStyleLbl="revTx" presStyleIdx="0" presStyleCnt="6"/>
      <dgm:spPr/>
    </dgm:pt>
    <dgm:pt modelId="{C55F6C3A-FEC6-4D2D-A119-CED4F8FC19C8}" type="pres">
      <dgm:prSet presAssocID="{382944EF-03F5-4250-A1D0-9C6C951E388D}" presName="vert1" presStyleCnt="0"/>
      <dgm:spPr/>
    </dgm:pt>
    <dgm:pt modelId="{B246DF14-3BB7-453D-976B-46FE5AEF5D87}" type="pres">
      <dgm:prSet presAssocID="{2017B85F-9F94-4147-8DCA-664E1A048BD2}" presName="thickLine" presStyleLbl="alignNode1" presStyleIdx="1" presStyleCnt="6"/>
      <dgm:spPr/>
    </dgm:pt>
    <dgm:pt modelId="{A9CDD282-EC74-40AF-A917-655DD12611D1}" type="pres">
      <dgm:prSet presAssocID="{2017B85F-9F94-4147-8DCA-664E1A048BD2}" presName="horz1" presStyleCnt="0"/>
      <dgm:spPr/>
    </dgm:pt>
    <dgm:pt modelId="{5E78EADF-6576-41FD-982F-3844D5BE345D}" type="pres">
      <dgm:prSet presAssocID="{2017B85F-9F94-4147-8DCA-664E1A048BD2}" presName="tx1" presStyleLbl="revTx" presStyleIdx="1" presStyleCnt="6"/>
      <dgm:spPr/>
    </dgm:pt>
    <dgm:pt modelId="{2065CE53-E878-4D5D-82F2-E0F9D2D43D57}" type="pres">
      <dgm:prSet presAssocID="{2017B85F-9F94-4147-8DCA-664E1A048BD2}" presName="vert1" presStyleCnt="0"/>
      <dgm:spPr/>
    </dgm:pt>
    <dgm:pt modelId="{6CD70AD0-145E-43FF-9C6F-F17A79389ECE}" type="pres">
      <dgm:prSet presAssocID="{2989643E-33CF-4456-B299-CB839ED7BACF}" presName="thickLine" presStyleLbl="alignNode1" presStyleIdx="2" presStyleCnt="6"/>
      <dgm:spPr/>
    </dgm:pt>
    <dgm:pt modelId="{6760FA2A-C80F-4A5D-B3C0-B8442B6A7064}" type="pres">
      <dgm:prSet presAssocID="{2989643E-33CF-4456-B299-CB839ED7BACF}" presName="horz1" presStyleCnt="0"/>
      <dgm:spPr/>
    </dgm:pt>
    <dgm:pt modelId="{8E5977BC-D848-4107-93DF-8DE434FC9FE1}" type="pres">
      <dgm:prSet presAssocID="{2989643E-33CF-4456-B299-CB839ED7BACF}" presName="tx1" presStyleLbl="revTx" presStyleIdx="2" presStyleCnt="6"/>
      <dgm:spPr/>
    </dgm:pt>
    <dgm:pt modelId="{25FA1B0F-022D-4A20-AF62-E9ECD7E4BDE6}" type="pres">
      <dgm:prSet presAssocID="{2989643E-33CF-4456-B299-CB839ED7BACF}" presName="vert1" presStyleCnt="0"/>
      <dgm:spPr/>
    </dgm:pt>
    <dgm:pt modelId="{4BD447E5-3D7F-44D0-BDF5-367FBCA493D0}" type="pres">
      <dgm:prSet presAssocID="{A262BA66-7349-46CD-B0D6-B32332A07C93}" presName="thickLine" presStyleLbl="alignNode1" presStyleIdx="3" presStyleCnt="6"/>
      <dgm:spPr/>
    </dgm:pt>
    <dgm:pt modelId="{F8D7E0B7-610F-41DC-8BE3-6B10301F4C84}" type="pres">
      <dgm:prSet presAssocID="{A262BA66-7349-46CD-B0D6-B32332A07C93}" presName="horz1" presStyleCnt="0"/>
      <dgm:spPr/>
    </dgm:pt>
    <dgm:pt modelId="{5E8AED95-9C5A-427F-AEBE-C2EFFAC628C9}" type="pres">
      <dgm:prSet presAssocID="{A262BA66-7349-46CD-B0D6-B32332A07C93}" presName="tx1" presStyleLbl="revTx" presStyleIdx="3" presStyleCnt="6"/>
      <dgm:spPr/>
    </dgm:pt>
    <dgm:pt modelId="{DC83ECCA-2440-4295-8FE7-967C270C1B30}" type="pres">
      <dgm:prSet presAssocID="{A262BA66-7349-46CD-B0D6-B32332A07C93}" presName="vert1" presStyleCnt="0"/>
      <dgm:spPr/>
    </dgm:pt>
    <dgm:pt modelId="{B96A8EA4-772C-43DB-BB23-880F4A2B0A8E}" type="pres">
      <dgm:prSet presAssocID="{E745D0F4-A5E5-44C3-8911-642B1CDFC491}" presName="thickLine" presStyleLbl="alignNode1" presStyleIdx="4" presStyleCnt="6"/>
      <dgm:spPr/>
    </dgm:pt>
    <dgm:pt modelId="{D7238269-A8F0-4BDD-A33C-AA28EDEAAE7B}" type="pres">
      <dgm:prSet presAssocID="{E745D0F4-A5E5-44C3-8911-642B1CDFC491}" presName="horz1" presStyleCnt="0"/>
      <dgm:spPr/>
    </dgm:pt>
    <dgm:pt modelId="{5EBB887C-A3DB-414E-A45D-09634E041391}" type="pres">
      <dgm:prSet presAssocID="{E745D0F4-A5E5-44C3-8911-642B1CDFC491}" presName="tx1" presStyleLbl="revTx" presStyleIdx="4" presStyleCnt="6"/>
      <dgm:spPr/>
    </dgm:pt>
    <dgm:pt modelId="{25684314-A7B0-4EAB-BFE5-8DA08C2F6F74}" type="pres">
      <dgm:prSet presAssocID="{E745D0F4-A5E5-44C3-8911-642B1CDFC491}" presName="vert1" presStyleCnt="0"/>
      <dgm:spPr/>
    </dgm:pt>
    <dgm:pt modelId="{F0450F96-D492-4D17-80D1-EFCA63192A62}" type="pres">
      <dgm:prSet presAssocID="{98D1A356-E76E-45B4-845D-C41EADBEAFA7}" presName="thickLine" presStyleLbl="alignNode1" presStyleIdx="5" presStyleCnt="6"/>
      <dgm:spPr/>
    </dgm:pt>
    <dgm:pt modelId="{4EA8FA06-898F-4E95-B916-1B507109F178}" type="pres">
      <dgm:prSet presAssocID="{98D1A356-E76E-45B4-845D-C41EADBEAFA7}" presName="horz1" presStyleCnt="0"/>
      <dgm:spPr/>
    </dgm:pt>
    <dgm:pt modelId="{1E57DDF7-CA40-4E9B-8515-6056928C7574}" type="pres">
      <dgm:prSet presAssocID="{98D1A356-E76E-45B4-845D-C41EADBEAFA7}" presName="tx1" presStyleLbl="revTx" presStyleIdx="5" presStyleCnt="6"/>
      <dgm:spPr/>
    </dgm:pt>
    <dgm:pt modelId="{73F57D65-7372-4A71-8C6A-CB5A1D0AC234}" type="pres">
      <dgm:prSet presAssocID="{98D1A356-E76E-45B4-845D-C41EADBEAFA7}" presName="vert1" presStyleCnt="0"/>
      <dgm:spPr/>
    </dgm:pt>
  </dgm:ptLst>
  <dgm:cxnLst>
    <dgm:cxn modelId="{BFE7000D-5110-4D8B-A6A8-DFF548C4E8D6}" type="presOf" srcId="{2989643E-33CF-4456-B299-CB839ED7BACF}" destId="{8E5977BC-D848-4107-93DF-8DE434FC9FE1}" srcOrd="0" destOrd="0" presId="urn:microsoft.com/office/officeart/2008/layout/LinedList"/>
    <dgm:cxn modelId="{DA2A4F16-2CC3-4945-B7F5-1D37283FBBA3}" type="presOf" srcId="{382944EF-03F5-4250-A1D0-9C6C951E388D}" destId="{ACA01D02-7152-4C7B-A180-79101934A04B}" srcOrd="0" destOrd="0" presId="urn:microsoft.com/office/officeart/2008/layout/LinedList"/>
    <dgm:cxn modelId="{B64F661A-1EB6-40F2-9902-D34AC48CC660}" type="presOf" srcId="{98D1A356-E76E-45B4-845D-C41EADBEAFA7}" destId="{1E57DDF7-CA40-4E9B-8515-6056928C7574}" srcOrd="0" destOrd="0" presId="urn:microsoft.com/office/officeart/2008/layout/LinedList"/>
    <dgm:cxn modelId="{BBEC2221-3E9A-4FEF-9092-72A92AD96A6D}" type="presOf" srcId="{874DCEBC-DCA3-47F5-8EF4-A6039498BD23}" destId="{0FF7D4D4-12AD-494D-B064-DFCF1023B3A5}" srcOrd="0" destOrd="0" presId="urn:microsoft.com/office/officeart/2008/layout/LinedList"/>
    <dgm:cxn modelId="{D6D51F32-AA20-4B7B-8578-19404D0F8187}" srcId="{874DCEBC-DCA3-47F5-8EF4-A6039498BD23}" destId="{98D1A356-E76E-45B4-845D-C41EADBEAFA7}" srcOrd="5" destOrd="0" parTransId="{A7019D4F-B91B-429D-B930-AA9F55193E85}" sibTransId="{18C9C3E5-7F86-4E40-8B18-9816318588E6}"/>
    <dgm:cxn modelId="{DDF8BC32-5E53-44C6-A7C0-D65D5FD1B849}" srcId="{874DCEBC-DCA3-47F5-8EF4-A6039498BD23}" destId="{A262BA66-7349-46CD-B0D6-B32332A07C93}" srcOrd="3" destOrd="0" parTransId="{B0B212F6-7FC1-4C15-8CA9-3BBC3CD99F68}" sibTransId="{6E224548-9489-4F4C-AFA8-861EDE28C1B6}"/>
    <dgm:cxn modelId="{9CD23F70-7EEE-4F04-A5A5-1E385D8956F1}" srcId="{874DCEBC-DCA3-47F5-8EF4-A6039498BD23}" destId="{2989643E-33CF-4456-B299-CB839ED7BACF}" srcOrd="2" destOrd="0" parTransId="{D00896EF-DAD2-4C34-AA35-CB207AE03BD1}" sibTransId="{D936808C-85A1-496B-B603-789EF36A01EA}"/>
    <dgm:cxn modelId="{0798FD77-368E-4B16-A98D-DB045B556C29}" srcId="{874DCEBC-DCA3-47F5-8EF4-A6039498BD23}" destId="{2017B85F-9F94-4147-8DCA-664E1A048BD2}" srcOrd="1" destOrd="0" parTransId="{CD356A1E-9485-4087-99A1-2F5A2FCADF0D}" sibTransId="{051B6000-0002-4E4B-96BB-813387441ECC}"/>
    <dgm:cxn modelId="{91468B7A-D043-4FD4-810E-7B625B6C65B9}" type="presOf" srcId="{A262BA66-7349-46CD-B0D6-B32332A07C93}" destId="{5E8AED95-9C5A-427F-AEBE-C2EFFAC628C9}" srcOrd="0" destOrd="0" presId="urn:microsoft.com/office/officeart/2008/layout/LinedList"/>
    <dgm:cxn modelId="{A75AF28D-7D11-431B-A9F6-4F5545D5EC20}" srcId="{874DCEBC-DCA3-47F5-8EF4-A6039498BD23}" destId="{E745D0F4-A5E5-44C3-8911-642B1CDFC491}" srcOrd="4" destOrd="0" parTransId="{FD4B2010-1850-44F1-BBDC-6FA6F39CFDA3}" sibTransId="{9BFF4F56-0DD8-47F0-B7D3-19F935EDCE7E}"/>
    <dgm:cxn modelId="{E8D8D392-6293-4AF8-A50F-30899300F04D}" type="presOf" srcId="{2017B85F-9F94-4147-8DCA-664E1A048BD2}" destId="{5E78EADF-6576-41FD-982F-3844D5BE345D}" srcOrd="0" destOrd="0" presId="urn:microsoft.com/office/officeart/2008/layout/LinedList"/>
    <dgm:cxn modelId="{12AF96A4-0314-4AD9-A38A-BF17E731F1DB}" srcId="{874DCEBC-DCA3-47F5-8EF4-A6039498BD23}" destId="{382944EF-03F5-4250-A1D0-9C6C951E388D}" srcOrd="0" destOrd="0" parTransId="{AB8AF450-D8ED-4D7B-AC55-1439A2EFAD20}" sibTransId="{2AC8B52C-475D-4BC4-B260-C9049D4CBCB4}"/>
    <dgm:cxn modelId="{148B56EA-F86C-4267-8FA3-86F3853723C9}" type="presOf" srcId="{E745D0F4-A5E5-44C3-8911-642B1CDFC491}" destId="{5EBB887C-A3DB-414E-A45D-09634E041391}" srcOrd="0" destOrd="0" presId="urn:microsoft.com/office/officeart/2008/layout/LinedList"/>
    <dgm:cxn modelId="{F2A84C52-6839-4A10-8321-BCC52FE2D642}" type="presParOf" srcId="{0FF7D4D4-12AD-494D-B064-DFCF1023B3A5}" destId="{0D19E095-53F1-4A53-8407-919575618D70}" srcOrd="0" destOrd="0" presId="urn:microsoft.com/office/officeart/2008/layout/LinedList"/>
    <dgm:cxn modelId="{0267F6A7-A4A1-400B-8ECC-26A191D0ACB2}" type="presParOf" srcId="{0FF7D4D4-12AD-494D-B064-DFCF1023B3A5}" destId="{A0BAE60B-9FCF-461C-A139-0F0DB36B48DB}" srcOrd="1" destOrd="0" presId="urn:microsoft.com/office/officeart/2008/layout/LinedList"/>
    <dgm:cxn modelId="{7E2ACC8F-4610-41B5-85B1-017E76DF11B6}" type="presParOf" srcId="{A0BAE60B-9FCF-461C-A139-0F0DB36B48DB}" destId="{ACA01D02-7152-4C7B-A180-79101934A04B}" srcOrd="0" destOrd="0" presId="urn:microsoft.com/office/officeart/2008/layout/LinedList"/>
    <dgm:cxn modelId="{B96C8456-51F7-4713-AAEB-57F0CD65EDD8}" type="presParOf" srcId="{A0BAE60B-9FCF-461C-A139-0F0DB36B48DB}" destId="{C55F6C3A-FEC6-4D2D-A119-CED4F8FC19C8}" srcOrd="1" destOrd="0" presId="urn:microsoft.com/office/officeart/2008/layout/LinedList"/>
    <dgm:cxn modelId="{93CAC3DA-202A-437E-9296-877022A212F1}" type="presParOf" srcId="{0FF7D4D4-12AD-494D-B064-DFCF1023B3A5}" destId="{B246DF14-3BB7-453D-976B-46FE5AEF5D87}" srcOrd="2" destOrd="0" presId="urn:microsoft.com/office/officeart/2008/layout/LinedList"/>
    <dgm:cxn modelId="{4A0E8AB1-2254-4E4A-9825-9AA17DE7EE91}" type="presParOf" srcId="{0FF7D4D4-12AD-494D-B064-DFCF1023B3A5}" destId="{A9CDD282-EC74-40AF-A917-655DD12611D1}" srcOrd="3" destOrd="0" presId="urn:microsoft.com/office/officeart/2008/layout/LinedList"/>
    <dgm:cxn modelId="{24D236E6-A766-43E9-A837-74392CC47093}" type="presParOf" srcId="{A9CDD282-EC74-40AF-A917-655DD12611D1}" destId="{5E78EADF-6576-41FD-982F-3844D5BE345D}" srcOrd="0" destOrd="0" presId="urn:microsoft.com/office/officeart/2008/layout/LinedList"/>
    <dgm:cxn modelId="{5B0165C7-0B64-4DE8-829A-37DA414D10D0}" type="presParOf" srcId="{A9CDD282-EC74-40AF-A917-655DD12611D1}" destId="{2065CE53-E878-4D5D-82F2-E0F9D2D43D57}" srcOrd="1" destOrd="0" presId="urn:microsoft.com/office/officeart/2008/layout/LinedList"/>
    <dgm:cxn modelId="{95821C55-4047-4B20-9B24-E53382B0CC5B}" type="presParOf" srcId="{0FF7D4D4-12AD-494D-B064-DFCF1023B3A5}" destId="{6CD70AD0-145E-43FF-9C6F-F17A79389ECE}" srcOrd="4" destOrd="0" presId="urn:microsoft.com/office/officeart/2008/layout/LinedList"/>
    <dgm:cxn modelId="{AD1CA19D-EDDA-465B-9A2F-5261299F4B6B}" type="presParOf" srcId="{0FF7D4D4-12AD-494D-B064-DFCF1023B3A5}" destId="{6760FA2A-C80F-4A5D-B3C0-B8442B6A7064}" srcOrd="5" destOrd="0" presId="urn:microsoft.com/office/officeart/2008/layout/LinedList"/>
    <dgm:cxn modelId="{C703B03E-A80E-4346-81F6-A368208E3B39}" type="presParOf" srcId="{6760FA2A-C80F-4A5D-B3C0-B8442B6A7064}" destId="{8E5977BC-D848-4107-93DF-8DE434FC9FE1}" srcOrd="0" destOrd="0" presId="urn:microsoft.com/office/officeart/2008/layout/LinedList"/>
    <dgm:cxn modelId="{89A63F61-7432-4443-BE99-898C41E4F1A8}" type="presParOf" srcId="{6760FA2A-C80F-4A5D-B3C0-B8442B6A7064}" destId="{25FA1B0F-022D-4A20-AF62-E9ECD7E4BDE6}" srcOrd="1" destOrd="0" presId="urn:microsoft.com/office/officeart/2008/layout/LinedList"/>
    <dgm:cxn modelId="{4A852FCE-8D5C-46B7-8601-2B9F31F0B5EC}" type="presParOf" srcId="{0FF7D4D4-12AD-494D-B064-DFCF1023B3A5}" destId="{4BD447E5-3D7F-44D0-BDF5-367FBCA493D0}" srcOrd="6" destOrd="0" presId="urn:microsoft.com/office/officeart/2008/layout/LinedList"/>
    <dgm:cxn modelId="{56795539-35EB-4D2F-A2CB-AC07C28F01F5}" type="presParOf" srcId="{0FF7D4D4-12AD-494D-B064-DFCF1023B3A5}" destId="{F8D7E0B7-610F-41DC-8BE3-6B10301F4C84}" srcOrd="7" destOrd="0" presId="urn:microsoft.com/office/officeart/2008/layout/LinedList"/>
    <dgm:cxn modelId="{5B145C21-FF2F-4F0F-ADE1-5930D992B74F}" type="presParOf" srcId="{F8D7E0B7-610F-41DC-8BE3-6B10301F4C84}" destId="{5E8AED95-9C5A-427F-AEBE-C2EFFAC628C9}" srcOrd="0" destOrd="0" presId="urn:microsoft.com/office/officeart/2008/layout/LinedList"/>
    <dgm:cxn modelId="{1C384B73-B9CB-4269-A4F6-4525958D8B4D}" type="presParOf" srcId="{F8D7E0B7-610F-41DC-8BE3-6B10301F4C84}" destId="{DC83ECCA-2440-4295-8FE7-967C270C1B30}" srcOrd="1" destOrd="0" presId="urn:microsoft.com/office/officeart/2008/layout/LinedList"/>
    <dgm:cxn modelId="{14EADED5-5EC7-4271-9C42-F25C95876A27}" type="presParOf" srcId="{0FF7D4D4-12AD-494D-B064-DFCF1023B3A5}" destId="{B96A8EA4-772C-43DB-BB23-880F4A2B0A8E}" srcOrd="8" destOrd="0" presId="urn:microsoft.com/office/officeart/2008/layout/LinedList"/>
    <dgm:cxn modelId="{632A4409-A99D-45A8-B1F0-E0807BEE07CD}" type="presParOf" srcId="{0FF7D4D4-12AD-494D-B064-DFCF1023B3A5}" destId="{D7238269-A8F0-4BDD-A33C-AA28EDEAAE7B}" srcOrd="9" destOrd="0" presId="urn:microsoft.com/office/officeart/2008/layout/LinedList"/>
    <dgm:cxn modelId="{C6590E1B-21E8-4CFE-A106-9D3234825153}" type="presParOf" srcId="{D7238269-A8F0-4BDD-A33C-AA28EDEAAE7B}" destId="{5EBB887C-A3DB-414E-A45D-09634E041391}" srcOrd="0" destOrd="0" presId="urn:microsoft.com/office/officeart/2008/layout/LinedList"/>
    <dgm:cxn modelId="{8ABEB669-BB52-41A7-88FF-5F4658D6AC68}" type="presParOf" srcId="{D7238269-A8F0-4BDD-A33C-AA28EDEAAE7B}" destId="{25684314-A7B0-4EAB-BFE5-8DA08C2F6F74}" srcOrd="1" destOrd="0" presId="urn:microsoft.com/office/officeart/2008/layout/LinedList"/>
    <dgm:cxn modelId="{01397708-A0AC-42E0-9498-9E5C00258F26}" type="presParOf" srcId="{0FF7D4D4-12AD-494D-B064-DFCF1023B3A5}" destId="{F0450F96-D492-4D17-80D1-EFCA63192A62}" srcOrd="10" destOrd="0" presId="urn:microsoft.com/office/officeart/2008/layout/LinedList"/>
    <dgm:cxn modelId="{C9B5B6F6-EFC9-4B8F-B9A8-106F236FC036}" type="presParOf" srcId="{0FF7D4D4-12AD-494D-B064-DFCF1023B3A5}" destId="{4EA8FA06-898F-4E95-B916-1B507109F178}" srcOrd="11" destOrd="0" presId="urn:microsoft.com/office/officeart/2008/layout/LinedList"/>
    <dgm:cxn modelId="{698FC4BF-3C41-43F8-9A39-6C6008B7322D}" type="presParOf" srcId="{4EA8FA06-898F-4E95-B916-1B507109F178}" destId="{1E57DDF7-CA40-4E9B-8515-6056928C7574}" srcOrd="0" destOrd="0" presId="urn:microsoft.com/office/officeart/2008/layout/LinedList"/>
    <dgm:cxn modelId="{10EB76B9-C0F0-4F95-B503-E1722D38772C}" type="presParOf" srcId="{4EA8FA06-898F-4E95-B916-1B507109F178}" destId="{73F57D65-7372-4A71-8C6A-CB5A1D0AC2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DBC35-60A1-479F-BB69-1F3800C439D7}">
      <dsp:nvSpPr>
        <dsp:cNvPr id="0" name=""/>
        <dsp:cNvSpPr/>
      </dsp:nvSpPr>
      <dsp:spPr>
        <a:xfrm>
          <a:off x="0" y="3416"/>
          <a:ext cx="6111737" cy="72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4E839-0E1F-49FD-8406-B83C4415A5CF}">
      <dsp:nvSpPr>
        <dsp:cNvPr id="0" name=""/>
        <dsp:cNvSpPr/>
      </dsp:nvSpPr>
      <dsp:spPr>
        <a:xfrm>
          <a:off x="220133" y="167152"/>
          <a:ext cx="400242" cy="400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AEA8F-F0DB-4A3F-BE05-807B9B266CDD}">
      <dsp:nvSpPr>
        <dsp:cNvPr id="0" name=""/>
        <dsp:cNvSpPr/>
      </dsp:nvSpPr>
      <dsp:spPr>
        <a:xfrm>
          <a:off x="840510" y="3416"/>
          <a:ext cx="5271226" cy="72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16" tIns="77016" rIns="77016" bIns="77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/>
            <a:t>Grundlegende Idee</a:t>
          </a:r>
          <a:endParaRPr lang="en-US" sz="1900" kern="1200"/>
        </a:p>
      </dsp:txBody>
      <dsp:txXfrm>
        <a:off x="840510" y="3416"/>
        <a:ext cx="5271226" cy="727714"/>
      </dsp:txXfrm>
    </dsp:sp>
    <dsp:sp modelId="{C4431D29-82D9-4DAA-8CB4-0027898B459C}">
      <dsp:nvSpPr>
        <dsp:cNvPr id="0" name=""/>
        <dsp:cNvSpPr/>
      </dsp:nvSpPr>
      <dsp:spPr>
        <a:xfrm>
          <a:off x="0" y="913059"/>
          <a:ext cx="6111737" cy="72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F7528-4BF2-4AFC-8DC9-42076E3E53E4}">
      <dsp:nvSpPr>
        <dsp:cNvPr id="0" name=""/>
        <dsp:cNvSpPr/>
      </dsp:nvSpPr>
      <dsp:spPr>
        <a:xfrm>
          <a:off x="220133" y="1076795"/>
          <a:ext cx="400242" cy="400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85DFD-D388-402F-902E-4729C6245596}">
      <dsp:nvSpPr>
        <dsp:cNvPr id="0" name=""/>
        <dsp:cNvSpPr/>
      </dsp:nvSpPr>
      <dsp:spPr>
        <a:xfrm>
          <a:off x="840510" y="913059"/>
          <a:ext cx="5271226" cy="72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16" tIns="77016" rIns="77016" bIns="77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/>
            <a:t>Modellierung mit Blender</a:t>
          </a:r>
          <a:endParaRPr lang="en-US" sz="1900" kern="1200"/>
        </a:p>
      </dsp:txBody>
      <dsp:txXfrm>
        <a:off x="840510" y="913059"/>
        <a:ext cx="5271226" cy="727714"/>
      </dsp:txXfrm>
    </dsp:sp>
    <dsp:sp modelId="{0A1EFD3C-752B-46F9-BD9D-2DDC9794097B}">
      <dsp:nvSpPr>
        <dsp:cNvPr id="0" name=""/>
        <dsp:cNvSpPr/>
      </dsp:nvSpPr>
      <dsp:spPr>
        <a:xfrm>
          <a:off x="0" y="1822702"/>
          <a:ext cx="6111737" cy="72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DF521-E3CD-48CA-A9BE-D76C9BB7BB86}">
      <dsp:nvSpPr>
        <dsp:cNvPr id="0" name=""/>
        <dsp:cNvSpPr/>
      </dsp:nvSpPr>
      <dsp:spPr>
        <a:xfrm>
          <a:off x="220133" y="1986438"/>
          <a:ext cx="400242" cy="4002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A1320-84B0-46D2-803A-8D39942257B0}">
      <dsp:nvSpPr>
        <dsp:cNvPr id="0" name=""/>
        <dsp:cNvSpPr/>
      </dsp:nvSpPr>
      <dsp:spPr>
        <a:xfrm>
          <a:off x="840510" y="1822702"/>
          <a:ext cx="5271226" cy="72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16" tIns="77016" rIns="77016" bIns="77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/>
            <a:t>Erstellung der Szene mit Unity</a:t>
          </a:r>
          <a:endParaRPr lang="en-US" sz="1900" kern="1200"/>
        </a:p>
      </dsp:txBody>
      <dsp:txXfrm>
        <a:off x="840510" y="1822702"/>
        <a:ext cx="5271226" cy="727714"/>
      </dsp:txXfrm>
    </dsp:sp>
    <dsp:sp modelId="{6D21ED7F-B38F-4842-B1B7-02D3235A393B}">
      <dsp:nvSpPr>
        <dsp:cNvPr id="0" name=""/>
        <dsp:cNvSpPr/>
      </dsp:nvSpPr>
      <dsp:spPr>
        <a:xfrm>
          <a:off x="0" y="2732345"/>
          <a:ext cx="6111737" cy="72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A4E87-6933-42BD-8167-A84185494218}">
      <dsp:nvSpPr>
        <dsp:cNvPr id="0" name=""/>
        <dsp:cNvSpPr/>
      </dsp:nvSpPr>
      <dsp:spPr>
        <a:xfrm>
          <a:off x="220133" y="2896080"/>
          <a:ext cx="400242" cy="4002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06F63-4A28-47BF-AD29-C85729F4C3FF}">
      <dsp:nvSpPr>
        <dsp:cNvPr id="0" name=""/>
        <dsp:cNvSpPr/>
      </dsp:nvSpPr>
      <dsp:spPr>
        <a:xfrm>
          <a:off x="840510" y="2732345"/>
          <a:ext cx="5271226" cy="72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16" tIns="77016" rIns="77016" bIns="77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/>
            <a:t>Demo</a:t>
          </a:r>
          <a:endParaRPr lang="en-US" sz="1900" kern="1200"/>
        </a:p>
      </dsp:txBody>
      <dsp:txXfrm>
        <a:off x="840510" y="2732345"/>
        <a:ext cx="5271226" cy="727714"/>
      </dsp:txXfrm>
    </dsp:sp>
    <dsp:sp modelId="{76D484FB-D5C8-4E3C-B446-354E99911A7F}">
      <dsp:nvSpPr>
        <dsp:cNvPr id="0" name=""/>
        <dsp:cNvSpPr/>
      </dsp:nvSpPr>
      <dsp:spPr>
        <a:xfrm>
          <a:off x="0" y="3641988"/>
          <a:ext cx="6111737" cy="72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6DD73-12F1-4B95-BC3E-50193A0C93D8}">
      <dsp:nvSpPr>
        <dsp:cNvPr id="0" name=""/>
        <dsp:cNvSpPr/>
      </dsp:nvSpPr>
      <dsp:spPr>
        <a:xfrm>
          <a:off x="220133" y="3805723"/>
          <a:ext cx="400242" cy="4002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337AC-9056-4A39-A2C3-96356E02EC4A}">
      <dsp:nvSpPr>
        <dsp:cNvPr id="0" name=""/>
        <dsp:cNvSpPr/>
      </dsp:nvSpPr>
      <dsp:spPr>
        <a:xfrm>
          <a:off x="840510" y="3641988"/>
          <a:ext cx="5271226" cy="72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16" tIns="77016" rIns="77016" bIns="770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/>
            <a:t>Fazit</a:t>
          </a:r>
          <a:endParaRPr lang="en-US" sz="1900" kern="1200"/>
        </a:p>
      </dsp:txBody>
      <dsp:txXfrm>
        <a:off x="840510" y="3641988"/>
        <a:ext cx="5271226" cy="727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E095-53F1-4A53-8407-919575618D70}">
      <dsp:nvSpPr>
        <dsp:cNvPr id="0" name=""/>
        <dsp:cNvSpPr/>
      </dsp:nvSpPr>
      <dsp:spPr>
        <a:xfrm>
          <a:off x="0" y="2288"/>
          <a:ext cx="5484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01D02-7152-4C7B-A180-79101934A04B}">
      <dsp:nvSpPr>
        <dsp:cNvPr id="0" name=""/>
        <dsp:cNvSpPr/>
      </dsp:nvSpPr>
      <dsp:spPr>
        <a:xfrm>
          <a:off x="0" y="2288"/>
          <a:ext cx="5484998" cy="1560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>
              <a:latin typeface="Seaford Display"/>
            </a:rPr>
            <a:t>Designkonzept</a:t>
          </a:r>
          <a:endParaRPr lang="de-DE" sz="3500" kern="1200"/>
        </a:p>
      </dsp:txBody>
      <dsp:txXfrm>
        <a:off x="0" y="2288"/>
        <a:ext cx="5484998" cy="1560616"/>
      </dsp:txXfrm>
    </dsp:sp>
    <dsp:sp modelId="{9976F75A-608B-46A1-9259-C1CF7F10269D}">
      <dsp:nvSpPr>
        <dsp:cNvPr id="0" name=""/>
        <dsp:cNvSpPr/>
      </dsp:nvSpPr>
      <dsp:spPr>
        <a:xfrm>
          <a:off x="0" y="1562904"/>
          <a:ext cx="5484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57025-4D75-4566-A4B9-92859ED6E056}">
      <dsp:nvSpPr>
        <dsp:cNvPr id="0" name=""/>
        <dsp:cNvSpPr/>
      </dsp:nvSpPr>
      <dsp:spPr>
        <a:xfrm>
          <a:off x="0" y="1562904"/>
          <a:ext cx="5484998" cy="1560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0" i="0" kern="1200">
              <a:latin typeface="Seaford Display"/>
            </a:rPr>
            <a:t>Modelle</a:t>
          </a:r>
          <a:endParaRPr lang="de-DE" sz="3500" kern="1200"/>
        </a:p>
      </dsp:txBody>
      <dsp:txXfrm>
        <a:off x="0" y="1562904"/>
        <a:ext cx="5484998" cy="1560616"/>
      </dsp:txXfrm>
    </dsp:sp>
    <dsp:sp modelId="{F02D57A6-9348-429A-8908-431B6972B268}">
      <dsp:nvSpPr>
        <dsp:cNvPr id="0" name=""/>
        <dsp:cNvSpPr/>
      </dsp:nvSpPr>
      <dsp:spPr>
        <a:xfrm>
          <a:off x="0" y="3123521"/>
          <a:ext cx="5484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CB8D9-5BE1-4614-87B9-01CF61C606FA}">
      <dsp:nvSpPr>
        <dsp:cNvPr id="0" name=""/>
        <dsp:cNvSpPr/>
      </dsp:nvSpPr>
      <dsp:spPr>
        <a:xfrm>
          <a:off x="0" y="3123521"/>
          <a:ext cx="5484998" cy="1560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0" i="0" kern="1200">
              <a:latin typeface="Seaford Display"/>
            </a:rPr>
            <a:t>Animation</a:t>
          </a:r>
        </a:p>
      </dsp:txBody>
      <dsp:txXfrm>
        <a:off x="0" y="3123521"/>
        <a:ext cx="5484998" cy="15606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E095-53F1-4A53-8407-919575618D70}">
      <dsp:nvSpPr>
        <dsp:cNvPr id="0" name=""/>
        <dsp:cNvSpPr/>
      </dsp:nvSpPr>
      <dsp:spPr>
        <a:xfrm>
          <a:off x="0" y="2288"/>
          <a:ext cx="5484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01D02-7152-4C7B-A180-79101934A04B}">
      <dsp:nvSpPr>
        <dsp:cNvPr id="0" name=""/>
        <dsp:cNvSpPr/>
      </dsp:nvSpPr>
      <dsp:spPr>
        <a:xfrm>
          <a:off x="0" y="2288"/>
          <a:ext cx="5484998" cy="780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0" i="0" kern="1200"/>
            <a:t>Umgebung</a:t>
          </a:r>
          <a:endParaRPr lang="en-US" sz="3500" kern="1200"/>
        </a:p>
      </dsp:txBody>
      <dsp:txXfrm>
        <a:off x="0" y="2288"/>
        <a:ext cx="5484998" cy="780308"/>
      </dsp:txXfrm>
    </dsp:sp>
    <dsp:sp modelId="{B246DF14-3BB7-453D-976B-46FE5AEF5D87}">
      <dsp:nvSpPr>
        <dsp:cNvPr id="0" name=""/>
        <dsp:cNvSpPr/>
      </dsp:nvSpPr>
      <dsp:spPr>
        <a:xfrm>
          <a:off x="0" y="782596"/>
          <a:ext cx="5484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8EADF-6576-41FD-982F-3844D5BE345D}">
      <dsp:nvSpPr>
        <dsp:cNvPr id="0" name=""/>
        <dsp:cNvSpPr/>
      </dsp:nvSpPr>
      <dsp:spPr>
        <a:xfrm>
          <a:off x="0" y="782596"/>
          <a:ext cx="5484998" cy="780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0" i="0" kern="1200"/>
            <a:t>Terrain</a:t>
          </a:r>
          <a:endParaRPr lang="en-US" sz="3500" kern="1200"/>
        </a:p>
      </dsp:txBody>
      <dsp:txXfrm>
        <a:off x="0" y="782596"/>
        <a:ext cx="5484998" cy="780308"/>
      </dsp:txXfrm>
    </dsp:sp>
    <dsp:sp modelId="{6CD70AD0-145E-43FF-9C6F-F17A79389ECE}">
      <dsp:nvSpPr>
        <dsp:cNvPr id="0" name=""/>
        <dsp:cNvSpPr/>
      </dsp:nvSpPr>
      <dsp:spPr>
        <a:xfrm>
          <a:off x="0" y="1562904"/>
          <a:ext cx="5484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977BC-D848-4107-93DF-8DE434FC9FE1}">
      <dsp:nvSpPr>
        <dsp:cNvPr id="0" name=""/>
        <dsp:cNvSpPr/>
      </dsp:nvSpPr>
      <dsp:spPr>
        <a:xfrm>
          <a:off x="0" y="1562904"/>
          <a:ext cx="5484998" cy="780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0" i="0" kern="1200"/>
            <a:t>Objektrendering</a:t>
          </a:r>
          <a:endParaRPr lang="en-US" sz="3500" kern="1200"/>
        </a:p>
      </dsp:txBody>
      <dsp:txXfrm>
        <a:off x="0" y="1562904"/>
        <a:ext cx="5484998" cy="780308"/>
      </dsp:txXfrm>
    </dsp:sp>
    <dsp:sp modelId="{4BD447E5-3D7F-44D0-BDF5-367FBCA493D0}">
      <dsp:nvSpPr>
        <dsp:cNvPr id="0" name=""/>
        <dsp:cNvSpPr/>
      </dsp:nvSpPr>
      <dsp:spPr>
        <a:xfrm>
          <a:off x="0" y="2343212"/>
          <a:ext cx="5484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AED95-9C5A-427F-AEBE-C2EFFAC628C9}">
      <dsp:nvSpPr>
        <dsp:cNvPr id="0" name=""/>
        <dsp:cNvSpPr/>
      </dsp:nvSpPr>
      <dsp:spPr>
        <a:xfrm>
          <a:off x="0" y="2343213"/>
          <a:ext cx="5484998" cy="780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0" i="0" kern="1200"/>
            <a:t>Lichtquellen</a:t>
          </a:r>
          <a:endParaRPr lang="en-US" sz="3500" kern="1200"/>
        </a:p>
      </dsp:txBody>
      <dsp:txXfrm>
        <a:off x="0" y="2343213"/>
        <a:ext cx="5484998" cy="780308"/>
      </dsp:txXfrm>
    </dsp:sp>
    <dsp:sp modelId="{B96A8EA4-772C-43DB-BB23-880F4A2B0A8E}">
      <dsp:nvSpPr>
        <dsp:cNvPr id="0" name=""/>
        <dsp:cNvSpPr/>
      </dsp:nvSpPr>
      <dsp:spPr>
        <a:xfrm>
          <a:off x="0" y="3123521"/>
          <a:ext cx="5484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B887C-A3DB-414E-A45D-09634E041391}">
      <dsp:nvSpPr>
        <dsp:cNvPr id="0" name=""/>
        <dsp:cNvSpPr/>
      </dsp:nvSpPr>
      <dsp:spPr>
        <a:xfrm>
          <a:off x="0" y="3123521"/>
          <a:ext cx="5484998" cy="780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0" i="0" kern="1200"/>
            <a:t>Collider</a:t>
          </a:r>
          <a:endParaRPr lang="en-US" sz="3500" kern="1200"/>
        </a:p>
      </dsp:txBody>
      <dsp:txXfrm>
        <a:off x="0" y="3123521"/>
        <a:ext cx="5484998" cy="780308"/>
      </dsp:txXfrm>
    </dsp:sp>
    <dsp:sp modelId="{F0450F96-D492-4D17-80D1-EFCA63192A62}">
      <dsp:nvSpPr>
        <dsp:cNvPr id="0" name=""/>
        <dsp:cNvSpPr/>
      </dsp:nvSpPr>
      <dsp:spPr>
        <a:xfrm>
          <a:off x="0" y="3903829"/>
          <a:ext cx="5484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7DDF7-CA40-4E9B-8515-6056928C7574}">
      <dsp:nvSpPr>
        <dsp:cNvPr id="0" name=""/>
        <dsp:cNvSpPr/>
      </dsp:nvSpPr>
      <dsp:spPr>
        <a:xfrm>
          <a:off x="0" y="3903829"/>
          <a:ext cx="5484998" cy="780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Player Controller</a:t>
          </a:r>
        </a:p>
      </dsp:txBody>
      <dsp:txXfrm>
        <a:off x="0" y="3903829"/>
        <a:ext cx="5484998" cy="780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23C7-0558-48C4-B309-3883805CE008}" type="datetimeFigureOut">
              <a:rPr lang="de-DE" smtClean="0"/>
              <a:t>22.11.2021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6A70-1311-4391-A10B-3D76EE5792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80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D6A70-1311-4391-A10B-3D76EE5792C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217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Kurzlink</a:t>
            </a:r>
            <a:r>
              <a:rPr lang="de-DE"/>
              <a:t>: 		https://ogy.de/op</a:t>
            </a:r>
          </a:p>
          <a:p>
            <a:r>
              <a:rPr lang="de-DE"/>
              <a:t>verweist auf: 		https://badertim.github.io/japanese-garden</a:t>
            </a:r>
          </a:p>
          <a:p>
            <a:endParaRPr lang="de-DE"/>
          </a:p>
          <a:p>
            <a:r>
              <a:rPr lang="de-DE"/>
              <a:t>Deaktivierungslink: 	https://ogy.de/del.tepocekn39beskeh07vv</a:t>
            </a:r>
          </a:p>
          <a:p>
            <a:endParaRPr lang="de-DE"/>
          </a:p>
          <a:p>
            <a:r>
              <a:rPr lang="de-DE"/>
              <a:t>QR-Code generieren: 	https://ogy.de/op+qr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D6A70-1311-4391-A10B-3D76EE5792C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49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11/22/2021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7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85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6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4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0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4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8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4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5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dertim.github.io/japanese-gard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436EF-F80B-4832-8C1B-F8E98FB2F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3000" y="1204721"/>
            <a:ext cx="4133840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Programmentwurf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Computergrafik</a:t>
            </a: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3E1DC0-FF68-454E-ADF9-B1D5AF100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3000" y="4167051"/>
            <a:ext cx="3585677" cy="14465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Tim Bader</a:t>
            </a:r>
            <a:br>
              <a:rPr lang="en-US" sz="2000"/>
            </a:br>
            <a:r>
              <a:rPr lang="en-US" sz="2000"/>
              <a:t>Daniel Erhard</a:t>
            </a:r>
            <a:br>
              <a:rPr lang="en-US" sz="2000"/>
            </a:br>
            <a:r>
              <a:rPr lang="en-US" sz="2000" err="1"/>
              <a:t>Xena</a:t>
            </a:r>
            <a:r>
              <a:rPr lang="en-US" sz="2000"/>
              <a:t> Letters</a:t>
            </a:r>
            <a:br>
              <a:rPr lang="en-US" sz="2000"/>
            </a:br>
            <a:r>
              <a:rPr lang="en-US" sz="2000"/>
              <a:t>Sebastian Weber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F013B7-6DD8-4F99-B9DB-AF3F5E4B1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8" r="25340"/>
          <a:stretch/>
        </p:blipFill>
        <p:spPr>
          <a:xfrm>
            <a:off x="973666" y="1948810"/>
            <a:ext cx="5731624" cy="3224050"/>
          </a:xfrm>
          <a:prstGeom prst="rect">
            <a:avLst/>
          </a:prstGeom>
        </p:spPr>
      </p:pic>
      <p:sp>
        <p:nvSpPr>
          <p:cNvPr id="44" name="Cross 43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529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2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18734-35A5-46EA-A80A-AD162981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3609983" cy="3188586"/>
          </a:xfrm>
        </p:spPr>
        <p:txBody>
          <a:bodyPr>
            <a:normAutofit/>
          </a:bodyPr>
          <a:lstStyle/>
          <a:p>
            <a:r>
              <a:rPr lang="de-DE"/>
              <a:t>Modellierung der Landschaft: Berge, Flüsse etc.</a:t>
            </a:r>
          </a:p>
          <a:p>
            <a:r>
              <a:rPr lang="de-DE"/>
              <a:t>Texturen zeichnen: Gras, Moos, Fels etc.</a:t>
            </a:r>
          </a:p>
          <a:p>
            <a:r>
              <a:rPr lang="de-DE"/>
              <a:t>Details einfügen: Grashalme, Blumen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6A4E4-DF72-4497-95C8-22CA87FF6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65" y="1278319"/>
            <a:ext cx="2705478" cy="2495898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27705FF-406A-4EC3-92B3-01D4ED531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69" y="3213871"/>
            <a:ext cx="2724530" cy="307700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16FA2C3-AA08-4A47-BFE6-B93AE5038996}"/>
              </a:ext>
            </a:extLst>
          </p:cNvPr>
          <p:cNvSpPr txBox="1"/>
          <p:nvPr/>
        </p:nvSpPr>
        <p:spPr>
          <a:xfrm>
            <a:off x="4972813" y="3916599"/>
            <a:ext cx="280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Terrain </a:t>
            </a:r>
            <a:r>
              <a:rPr lang="de-DE" err="1"/>
              <a:t>Layers</a:t>
            </a:r>
            <a:r>
              <a:rPr lang="de-DE"/>
              <a:t> / Materials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4F68A8-25DA-4656-B798-8B14742DCB65}"/>
              </a:ext>
            </a:extLst>
          </p:cNvPr>
          <p:cNvSpPr txBox="1"/>
          <p:nvPr/>
        </p:nvSpPr>
        <p:spPr>
          <a:xfrm>
            <a:off x="8643309" y="277526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Terrain Details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98EFC9B-39DD-4502-9C2D-025022B761C9}"/>
              </a:ext>
            </a:extLst>
          </p:cNvPr>
          <p:cNvSpPr/>
          <p:nvPr/>
        </p:nvSpPr>
        <p:spPr>
          <a:xfrm>
            <a:off x="565149" y="1096772"/>
            <a:ext cx="3609984" cy="123697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80DF1-A6DD-4264-B8BF-9E3B0355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969529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200"/>
              <a:t>Erstellung der Szene</a:t>
            </a:r>
            <a:br>
              <a:rPr lang="de-DE" sz="2200"/>
            </a:br>
            <a:r>
              <a:rPr lang="de-DE" sz="3100"/>
              <a:t>Terrain</a:t>
            </a:r>
          </a:p>
        </p:txBody>
      </p:sp>
    </p:spTree>
    <p:extLst>
      <p:ext uri="{BB962C8B-B14F-4D97-AF65-F5344CB8AC3E}">
        <p14:creationId xmlns:p14="http://schemas.microsoft.com/office/powerpoint/2010/main" val="377745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649A020-FF8D-4DD8-89B3-D8F5E2C4360D}"/>
              </a:ext>
            </a:extLst>
          </p:cNvPr>
          <p:cNvSpPr/>
          <p:nvPr/>
        </p:nvSpPr>
        <p:spPr>
          <a:xfrm>
            <a:off x="6165130" y="1084082"/>
            <a:ext cx="5577758" cy="577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18734-35A5-46EA-A80A-AD162981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3609983" cy="3188586"/>
          </a:xfrm>
        </p:spPr>
        <p:txBody>
          <a:bodyPr>
            <a:normAutofit/>
          </a:bodyPr>
          <a:lstStyle/>
          <a:p>
            <a:r>
              <a:rPr lang="de-DE"/>
              <a:t>Viele Objekte brauchen viel Rechenleistung</a:t>
            </a:r>
          </a:p>
          <a:p>
            <a:r>
              <a:rPr lang="de-DE"/>
              <a:t>LOD um Fokus </a:t>
            </a:r>
            <a:r>
              <a:rPr lang="de-DE" sz="1800" i="1"/>
              <a:t>(sowohl von Player als auch Rechner) </a:t>
            </a:r>
            <a:r>
              <a:rPr lang="de-DE"/>
              <a:t>auf das Wesentliche zu beschränken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739ECCE-1F9E-4690-9E26-DF08F7F11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88" y="1939322"/>
            <a:ext cx="6518645" cy="324302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5974FED-2F16-4EC4-9C72-D63415CA7AAA}"/>
              </a:ext>
            </a:extLst>
          </p:cNvPr>
          <p:cNvSpPr txBox="1"/>
          <p:nvPr/>
        </p:nvSpPr>
        <p:spPr>
          <a:xfrm>
            <a:off x="4607409" y="5182348"/>
            <a:ext cx="6517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Je nach Distanz wird nur ein vorgegebener Teil des Objekts gerendert.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797F032-349D-4691-B7FE-95D3571B3AF0}"/>
              </a:ext>
            </a:extLst>
          </p:cNvPr>
          <p:cNvSpPr/>
          <p:nvPr/>
        </p:nvSpPr>
        <p:spPr>
          <a:xfrm>
            <a:off x="565149" y="1060661"/>
            <a:ext cx="3609984" cy="123697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80DF1-A6DD-4264-B8BF-9E3B0355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969529" cy="144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200"/>
              <a:t>Erstellung der Szene</a:t>
            </a:r>
            <a:br>
              <a:rPr lang="de-DE" sz="3100"/>
            </a:br>
            <a:r>
              <a:rPr lang="de-DE" sz="3100"/>
              <a:t>Objektrendering</a:t>
            </a:r>
          </a:p>
        </p:txBody>
      </p:sp>
    </p:spTree>
    <p:extLst>
      <p:ext uri="{BB962C8B-B14F-4D97-AF65-F5344CB8AC3E}">
        <p14:creationId xmlns:p14="http://schemas.microsoft.com/office/powerpoint/2010/main" val="180205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18734-35A5-46EA-A80A-AD162981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3609983" cy="3188586"/>
          </a:xfrm>
        </p:spPr>
        <p:txBody>
          <a:bodyPr>
            <a:normAutofit/>
          </a:bodyPr>
          <a:lstStyle/>
          <a:p>
            <a:r>
              <a:rPr lang="de-DE"/>
              <a:t>Berechnung von Licht ist sehr rechenintensiv</a:t>
            </a:r>
          </a:p>
          <a:p>
            <a:r>
              <a:rPr lang="de-DE"/>
              <a:t>Statische Lichtquellen können vorberechnet werden </a:t>
            </a: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err="1">
                <a:sym typeface="Wingdings" panose="05000000000000000000" pitchFamily="2" charset="2"/>
              </a:rPr>
              <a:t>Baking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 err="1">
                <a:sym typeface="Wingdings" panose="05000000000000000000" pitchFamily="2" charset="2"/>
              </a:rPr>
              <a:t>Baking</a:t>
            </a:r>
            <a:r>
              <a:rPr lang="de-DE">
                <a:sym typeface="Wingdings" panose="05000000000000000000" pitchFamily="2" charset="2"/>
              </a:rPr>
              <a:t> wird in einer </a:t>
            </a:r>
            <a:r>
              <a:rPr lang="de-DE" err="1">
                <a:sym typeface="Wingdings" panose="05000000000000000000" pitchFamily="2" charset="2"/>
              </a:rPr>
              <a:t>Lightmap</a:t>
            </a:r>
            <a:r>
              <a:rPr lang="de-DE">
                <a:sym typeface="Wingdings" panose="05000000000000000000" pitchFamily="2" charset="2"/>
              </a:rPr>
              <a:t> festgehalten</a:t>
            </a:r>
            <a:endParaRPr lang="de-DE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12C7DD-2643-44CA-94ED-53E9F041B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355" y="1315216"/>
            <a:ext cx="2160743" cy="22407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8827572-CE78-41E5-8593-E45F20C99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355" y="3824528"/>
            <a:ext cx="4851428" cy="224077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736A312-2E0F-4ADB-9B2F-F462C2686245}"/>
              </a:ext>
            </a:extLst>
          </p:cNvPr>
          <p:cNvSpPr txBox="1"/>
          <p:nvPr/>
        </p:nvSpPr>
        <p:spPr>
          <a:xfrm>
            <a:off x="7519739" y="2221435"/>
            <a:ext cx="113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Lightmap</a:t>
            </a:r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3C7F08-C6BD-4057-BB76-8CBDB75601D5}"/>
              </a:ext>
            </a:extLst>
          </p:cNvPr>
          <p:cNvSpPr txBox="1"/>
          <p:nvPr/>
        </p:nvSpPr>
        <p:spPr>
          <a:xfrm>
            <a:off x="7903179" y="3455196"/>
            <a:ext cx="236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Objekt mit Lichtquelle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E3710D2-2E42-42AE-A513-B6981455B8C2}"/>
              </a:ext>
            </a:extLst>
          </p:cNvPr>
          <p:cNvSpPr/>
          <p:nvPr/>
        </p:nvSpPr>
        <p:spPr>
          <a:xfrm>
            <a:off x="8514826" y="4932727"/>
            <a:ext cx="1672957" cy="15939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B31F4EC-72A0-4BDE-B7AE-3FD872C724BB}"/>
              </a:ext>
            </a:extLst>
          </p:cNvPr>
          <p:cNvSpPr/>
          <p:nvPr/>
        </p:nvSpPr>
        <p:spPr>
          <a:xfrm>
            <a:off x="568993" y="1095373"/>
            <a:ext cx="3609984" cy="123697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80DF1-A6DD-4264-B8BF-9E3B0355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609983" cy="144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200"/>
              <a:t>Erstellung der Szene</a:t>
            </a:r>
            <a:br>
              <a:rPr lang="de-DE" sz="3100"/>
            </a:br>
            <a:r>
              <a:rPr lang="de-DE" sz="3100"/>
              <a:t>Lichtquellen</a:t>
            </a:r>
          </a:p>
        </p:txBody>
      </p:sp>
    </p:spTree>
    <p:extLst>
      <p:ext uri="{BB962C8B-B14F-4D97-AF65-F5344CB8AC3E}">
        <p14:creationId xmlns:p14="http://schemas.microsoft.com/office/powerpoint/2010/main" val="1956632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18734-35A5-46EA-A80A-AD162981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3609983" cy="3188586"/>
          </a:xfrm>
        </p:spPr>
        <p:txBody>
          <a:bodyPr>
            <a:normAutofit/>
          </a:bodyPr>
          <a:lstStyle/>
          <a:p>
            <a:r>
              <a:rPr lang="de-DE"/>
              <a:t>Zwei verschiedene Arten von Collidern verwendet</a:t>
            </a:r>
          </a:p>
          <a:p>
            <a:r>
              <a:rPr lang="de-DE"/>
              <a:t>Box Collider = Quader</a:t>
            </a:r>
          </a:p>
          <a:p>
            <a:r>
              <a:rPr lang="de-DE"/>
              <a:t>Mesh Collider = mit Objekt identisches Mesh</a:t>
            </a:r>
          </a:p>
          <a:p>
            <a:endParaRPr lang="de-DE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2E0AD1-061E-4FA8-89B3-70B58266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921" y="1518384"/>
            <a:ext cx="6238746" cy="3821232"/>
          </a:xfrm>
          <a:prstGeom prst="rect">
            <a:avLst/>
          </a:prstGeom>
        </p:spPr>
      </p:pic>
      <p:sp>
        <p:nvSpPr>
          <p:cNvPr id="8" name="Cross 12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DFE098E-3D1E-466E-B20D-7533117E3F15}"/>
              </a:ext>
            </a:extLst>
          </p:cNvPr>
          <p:cNvSpPr txBox="1"/>
          <p:nvPr/>
        </p:nvSpPr>
        <p:spPr>
          <a:xfrm>
            <a:off x="4924578" y="5358144"/>
            <a:ext cx="629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Unterschied zwischen Box und Mesh Collider. Letzteres wird wegen schlechterer Perfomance nur selten angewandt.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B6C7DFA-5BE9-4440-A5EF-30B6955545F9}"/>
              </a:ext>
            </a:extLst>
          </p:cNvPr>
          <p:cNvSpPr/>
          <p:nvPr/>
        </p:nvSpPr>
        <p:spPr>
          <a:xfrm>
            <a:off x="554780" y="1096772"/>
            <a:ext cx="3609984" cy="123697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80DF1-A6DD-4264-B8BF-9E3B0355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609983" cy="144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200"/>
              <a:t>Erstellung der Szene</a:t>
            </a:r>
            <a:br>
              <a:rPr lang="de-DE" sz="3100"/>
            </a:br>
            <a:r>
              <a:rPr lang="de-DE" sz="3100"/>
              <a:t>Collider</a:t>
            </a:r>
          </a:p>
        </p:txBody>
      </p:sp>
    </p:spTree>
    <p:extLst>
      <p:ext uri="{BB962C8B-B14F-4D97-AF65-F5344CB8AC3E}">
        <p14:creationId xmlns:p14="http://schemas.microsoft.com/office/powerpoint/2010/main" val="86516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18734-35A5-46EA-A80A-AD162981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5472909" cy="3188586"/>
          </a:xfrm>
        </p:spPr>
        <p:txBody>
          <a:bodyPr>
            <a:normAutofit/>
          </a:bodyPr>
          <a:lstStyle/>
          <a:p>
            <a:r>
              <a:rPr lang="de-DE"/>
              <a:t>Fortbewegung mit WASD-Tasten</a:t>
            </a:r>
          </a:p>
          <a:p>
            <a:r>
              <a:rPr lang="de-DE"/>
              <a:t>Kamera ist Teil des Spielers</a:t>
            </a:r>
          </a:p>
          <a:p>
            <a:r>
              <a:rPr lang="de-DE"/>
              <a:t>Kamerasteuerung per Mausbewegung</a:t>
            </a:r>
          </a:p>
          <a:p>
            <a:r>
              <a:rPr lang="de-DE"/>
              <a:t>Simulation von Schwerkraft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423052-5F09-4604-951F-E3AC18D8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838" y="1497220"/>
            <a:ext cx="3559735" cy="412723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ABACC3A-72DC-4333-B742-5A14CD5A5FDD}"/>
              </a:ext>
            </a:extLst>
          </p:cNvPr>
          <p:cNvSpPr txBox="1"/>
          <p:nvPr/>
        </p:nvSpPr>
        <p:spPr>
          <a:xfrm>
            <a:off x="7721992" y="5774504"/>
            <a:ext cx="349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Spielerobjekt mit Kamera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DF700FE-5BC3-4E3A-9C6A-AE527A2FE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9" y="1095064"/>
            <a:ext cx="3609145" cy="1237595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153660A1-9A53-406E-A9C5-C5686CF5FCA6}"/>
              </a:ext>
            </a:extLst>
          </p:cNvPr>
          <p:cNvSpPr txBox="1">
            <a:spLocks/>
          </p:cNvSpPr>
          <p:nvPr/>
        </p:nvSpPr>
        <p:spPr>
          <a:xfrm>
            <a:off x="565149" y="1204721"/>
            <a:ext cx="3609983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de-DE" sz="2200"/>
              <a:t>Erstellung der Szene</a:t>
            </a:r>
            <a:br>
              <a:rPr lang="de-DE" sz="3100"/>
            </a:br>
            <a:r>
              <a:rPr lang="de-DE" sz="3100"/>
              <a:t>Player Controller</a:t>
            </a:r>
          </a:p>
        </p:txBody>
      </p:sp>
    </p:spTree>
    <p:extLst>
      <p:ext uri="{BB962C8B-B14F-4D97-AF65-F5344CB8AC3E}">
        <p14:creationId xmlns:p14="http://schemas.microsoft.com/office/powerpoint/2010/main" val="410814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DE43369-ED62-4325-AAA8-AE5F5514C377}"/>
              </a:ext>
            </a:extLst>
          </p:cNvPr>
          <p:cNvSpPr/>
          <p:nvPr/>
        </p:nvSpPr>
        <p:spPr>
          <a:xfrm>
            <a:off x="721453" y="1096773"/>
            <a:ext cx="10695963" cy="472518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iedergabe">
            <a:extLst>
              <a:ext uri="{FF2B5EF4-FFF2-40B4-BE49-F238E27FC236}">
                <a16:creationId xmlns:a16="http://schemas.microsoft.com/office/drawing/2014/main" id="{2779E794-20AD-4DCE-8FE4-962C0269F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886" y="1395751"/>
            <a:ext cx="4127230" cy="41272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A16D6A-6BF0-40B2-B00B-F8B38323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99" y="3072682"/>
            <a:ext cx="3609983" cy="773369"/>
          </a:xfrm>
        </p:spPr>
        <p:txBody>
          <a:bodyPr>
            <a:normAutofit/>
          </a:bodyPr>
          <a:lstStyle/>
          <a:p>
            <a:r>
              <a:rPr lang="de-DE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0338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367E596-6364-884D-8ECA-DABD757BD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3F2500-9BDF-4538-8EBC-B1468E493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">
            <a:extLst>
              <a:ext uri="{FF2B5EF4-FFF2-40B4-BE49-F238E27FC236}">
                <a16:creationId xmlns:a16="http://schemas.microsoft.com/office/drawing/2014/main" id="{6C7511A4-6FBF-0246-AB44-3B819A70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857F1F-17F7-9144-8BBA-AD63FC0A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6B85B6-7D06-4917-81B3-C10667DB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de-DE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625659-8D53-4E1A-8425-D1093023D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8267296" cy="3188586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Erfolgreiche Umsetzung der Szene</a:t>
            </a:r>
          </a:p>
          <a:p>
            <a:r>
              <a:rPr lang="de-DE"/>
              <a:t>Eigene Objekte, viele Features</a:t>
            </a:r>
          </a:p>
          <a:p>
            <a:r>
              <a:rPr lang="de-DE"/>
              <a:t>Gute Performance unter Windows</a:t>
            </a:r>
          </a:p>
          <a:p>
            <a:endParaRPr lang="de-DE"/>
          </a:p>
          <a:p>
            <a:r>
              <a:rPr lang="de-DE"/>
              <a:t>Ideen und Möglichkeiten für Weiterentwicklung</a:t>
            </a:r>
          </a:p>
          <a:p>
            <a:pPr lvl="1"/>
            <a:r>
              <a:rPr lang="de-DE"/>
              <a:t>Mobile Browser oder App Version</a:t>
            </a:r>
          </a:p>
          <a:p>
            <a:pPr lvl="1"/>
            <a:r>
              <a:rPr lang="de-DE"/>
              <a:t>Verwendung von Spielmechanik</a:t>
            </a:r>
          </a:p>
          <a:p>
            <a:pPr lvl="1"/>
            <a:r>
              <a:rPr lang="de-DE"/>
              <a:t>Storytelling</a:t>
            </a:r>
          </a:p>
          <a:p>
            <a:pPr lvl="1"/>
            <a:endParaRPr lang="de-DE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8D56D3E8-B102-DF4E-8F6F-48B29022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1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53B8F-5DE6-4478-831F-4968F8027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97" y="1907806"/>
            <a:ext cx="8267296" cy="1446550"/>
          </a:xfrm>
        </p:spPr>
        <p:txBody>
          <a:bodyPr/>
          <a:lstStyle/>
          <a:p>
            <a:r>
              <a:rPr lang="de-DE"/>
              <a:t>Web Version </a:t>
            </a:r>
            <a:br>
              <a:rPr lang="de-DE"/>
            </a:br>
            <a:r>
              <a:rPr lang="de-DE"/>
              <a:t>selbst ausprobieren: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4ED67A-AFA7-4D4F-BC0A-CEFFA98EF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97" y="3428999"/>
            <a:ext cx="5266482" cy="1787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>
                <a:hlinkClick r:id="rId3"/>
              </a:rPr>
              <a:t>https://badertim.github.io/japanese-garden</a:t>
            </a:r>
            <a:endParaRPr lang="de-DE" sz="2000"/>
          </a:p>
          <a:p>
            <a:pPr marL="0" indent="0">
              <a:buNone/>
            </a:pPr>
            <a:endParaRPr lang="de-DE" sz="20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6697D-7A36-4B58-84D0-86EB06315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164" y="1923360"/>
            <a:ext cx="3889611" cy="38896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2FD678A-EAF1-4D76-81A4-EAF1FF6A7BCF}"/>
              </a:ext>
            </a:extLst>
          </p:cNvPr>
          <p:cNvSpPr txBox="1"/>
          <p:nvPr/>
        </p:nvSpPr>
        <p:spPr>
          <a:xfrm>
            <a:off x="463041" y="5433018"/>
            <a:ext cx="4715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/>
              <a:t>Vielen Dank für Ihre Aufmerksamkeit!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84931C-26EE-43F3-81E9-7358B450C4C3}"/>
              </a:ext>
            </a:extLst>
          </p:cNvPr>
          <p:cNvSpPr/>
          <p:nvPr/>
        </p:nvSpPr>
        <p:spPr>
          <a:xfrm>
            <a:off x="548697" y="5350977"/>
            <a:ext cx="1166070" cy="820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EA61CF-501C-4517-8B77-49628A47A3F3}"/>
              </a:ext>
            </a:extLst>
          </p:cNvPr>
          <p:cNvSpPr txBox="1"/>
          <p:nvPr/>
        </p:nvSpPr>
        <p:spPr>
          <a:xfrm>
            <a:off x="7703127" y="5863905"/>
            <a:ext cx="44888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/>
              <a:t>ogy.de/</a:t>
            </a:r>
            <a:r>
              <a:rPr lang="de-DE" sz="4400" b="1" err="1"/>
              <a:t>op</a:t>
            </a:r>
            <a:endParaRPr lang="de-DE" sz="4400" b="1"/>
          </a:p>
        </p:txBody>
      </p:sp>
    </p:spTree>
    <p:extLst>
      <p:ext uri="{BB962C8B-B14F-4D97-AF65-F5344CB8AC3E}">
        <p14:creationId xmlns:p14="http://schemas.microsoft.com/office/powerpoint/2010/main" val="185112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17D90E-0123-4880-9DB9-A53125BA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08250"/>
            <a:ext cx="3198777" cy="4024885"/>
          </a:xfrm>
        </p:spPr>
        <p:txBody>
          <a:bodyPr>
            <a:normAutofit/>
          </a:bodyPr>
          <a:lstStyle/>
          <a:p>
            <a:r>
              <a:rPr lang="de-DE"/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A95B8BC-8C2A-4BA3-B44B-C314E481E9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769804"/>
              </p:ext>
            </p:extLst>
          </p:nvPr>
        </p:nvGraphicFramePr>
        <p:xfrm>
          <a:off x="5106596" y="1508251"/>
          <a:ext cx="6111737" cy="437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655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B063D-37EF-44DD-B95E-E820ED80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Grundlegende 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D2EB8-D430-48B3-B99E-319097281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833" y="2579907"/>
            <a:ext cx="4662826" cy="3333145"/>
          </a:xfrm>
        </p:spPr>
        <p:txBody>
          <a:bodyPr/>
          <a:lstStyle/>
          <a:p>
            <a:r>
              <a:rPr lang="de-DE"/>
              <a:t>Erstellung eines virtuellen japanischen Gartens</a:t>
            </a:r>
          </a:p>
          <a:p>
            <a:r>
              <a:rPr lang="de-DE"/>
              <a:t>Festlegung auf </a:t>
            </a:r>
            <a:r>
              <a:rPr lang="de-DE" b="1"/>
              <a:t>chisen teien</a:t>
            </a:r>
            <a:r>
              <a:rPr lang="de-DE"/>
              <a:t> (Teichgarten)</a:t>
            </a:r>
          </a:p>
          <a:p>
            <a:r>
              <a:rPr lang="de-DE"/>
              <a:t>Betrachtungsart </a:t>
            </a:r>
            <a:r>
              <a:rPr lang="de-DE" b="1"/>
              <a:t>kaiyu shiki</a:t>
            </a:r>
            <a:r>
              <a:rPr lang="de-DE"/>
              <a:t> (durch den Garten laufen)</a:t>
            </a:r>
          </a:p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98F6FE-D0D4-F94A-8DD1-49E4A3AF1ECF}"/>
              </a:ext>
            </a:extLst>
          </p:cNvPr>
          <p:cNvSpPr txBox="1"/>
          <p:nvPr/>
        </p:nvSpPr>
        <p:spPr>
          <a:xfrm>
            <a:off x="630843" y="2651270"/>
            <a:ext cx="5055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i="1">
                <a:solidFill>
                  <a:schemeClr val="bg1">
                    <a:lumMod val="50000"/>
                  </a:schemeClr>
                </a:solidFill>
              </a:rPr>
              <a:t>„Eine Szene, die die japanische Kultur repräsentiert und zur Achtsamkeit und Selbst-reflektion einlädt.“</a:t>
            </a:r>
            <a:r>
              <a:rPr lang="de-DE" sz="280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r"/>
            <a:r>
              <a:rPr lang="de-DE" sz="2800">
                <a:solidFill>
                  <a:schemeClr val="bg1">
                    <a:lumMod val="10000"/>
                  </a:schemeClr>
                </a:solidFill>
              </a:rPr>
              <a:t>- Projektteam</a:t>
            </a:r>
          </a:p>
        </p:txBody>
      </p:sp>
    </p:spTree>
    <p:extLst>
      <p:ext uri="{BB962C8B-B14F-4D97-AF65-F5344CB8AC3E}">
        <p14:creationId xmlns:p14="http://schemas.microsoft.com/office/powerpoint/2010/main" val="12617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11F32-4970-9344-8DCB-74356B3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519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16FF562B-6BB4-A942-A885-340D8F0E4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EED23B-A507-4110-8D1C-91D03311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4114800" cy="4675503"/>
          </a:xfrm>
        </p:spPr>
        <p:txBody>
          <a:bodyPr>
            <a:normAutofit/>
          </a:bodyPr>
          <a:lstStyle/>
          <a:p>
            <a:r>
              <a:rPr lang="de-DE"/>
              <a:t>Modellierung  </a:t>
            </a:r>
            <a:br>
              <a:rPr lang="de-DE"/>
            </a:br>
            <a:br>
              <a:rPr lang="de-DE"/>
            </a:br>
            <a:br>
              <a:rPr lang="de-DE"/>
            </a:br>
            <a:r>
              <a:rPr lang="de-DE" sz="3300"/>
              <a:t>mit Blender</a:t>
            </a:r>
          </a:p>
        </p:txBody>
      </p:sp>
      <p:graphicFrame>
        <p:nvGraphicFramePr>
          <p:cNvPr id="28" name="Inhaltsplatzhalter 5">
            <a:extLst>
              <a:ext uri="{FF2B5EF4-FFF2-40B4-BE49-F238E27FC236}">
                <a16:creationId xmlns:a16="http://schemas.microsoft.com/office/drawing/2014/main" id="{031CC3C6-8483-4AC8-BDE3-B68734BE42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740723"/>
              </p:ext>
            </p:extLst>
          </p:nvPr>
        </p:nvGraphicFramePr>
        <p:xfrm>
          <a:off x="5733335" y="1628394"/>
          <a:ext cx="5484998" cy="468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Grafik 16">
            <a:extLst>
              <a:ext uri="{FF2B5EF4-FFF2-40B4-BE49-F238E27FC236}">
                <a16:creationId xmlns:a16="http://schemas.microsoft.com/office/drawing/2014/main" id="{940189F9-D306-4BDA-882F-1EE89B956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188" y="3124900"/>
            <a:ext cx="1018967" cy="83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E36F4699-FED2-4978-9A3B-570EF39DC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939" y="3912577"/>
            <a:ext cx="1644162" cy="1372577"/>
          </a:xfrm>
          <a:prstGeom prst="rect">
            <a:avLst/>
          </a:prstGeom>
        </p:spPr>
      </p:pic>
      <p:sp>
        <p:nvSpPr>
          <p:cNvPr id="16" name="Cross 15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633CC9A-58D9-49BF-8E44-1E2078D78F6B}"/>
              </a:ext>
            </a:extLst>
          </p:cNvPr>
          <p:cNvSpPr/>
          <p:nvPr/>
        </p:nvSpPr>
        <p:spPr>
          <a:xfrm>
            <a:off x="565150" y="1096772"/>
            <a:ext cx="3620351" cy="123697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80DF1-A6DD-4264-B8BF-9E3B0355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200"/>
              <a:t>Modellierung mit Blender</a:t>
            </a:r>
            <a:br>
              <a:rPr lang="de-DE" sz="2200"/>
            </a:br>
            <a:r>
              <a:rPr lang="de-DE" sz="3100"/>
              <a:t>Designkonzept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D3FFD97-52C6-4CDD-9ECC-2D029D207494}"/>
              </a:ext>
            </a:extLst>
          </p:cNvPr>
          <p:cNvSpPr/>
          <p:nvPr/>
        </p:nvSpPr>
        <p:spPr>
          <a:xfrm>
            <a:off x="6498492" y="1902068"/>
            <a:ext cx="674077" cy="669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7244EF3-CCEA-4661-8930-4E79BA415588}"/>
              </a:ext>
            </a:extLst>
          </p:cNvPr>
          <p:cNvSpPr/>
          <p:nvPr/>
        </p:nvSpPr>
        <p:spPr>
          <a:xfrm>
            <a:off x="6498491" y="3103682"/>
            <a:ext cx="674077" cy="66919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7BABB6-2A0E-4E3A-AAD2-163471E2921B}"/>
              </a:ext>
            </a:extLst>
          </p:cNvPr>
          <p:cNvSpPr/>
          <p:nvPr/>
        </p:nvSpPr>
        <p:spPr>
          <a:xfrm>
            <a:off x="7304453" y="3098799"/>
            <a:ext cx="674077" cy="6691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422A3BA-FB2E-4D39-B252-027930844ED8}"/>
              </a:ext>
            </a:extLst>
          </p:cNvPr>
          <p:cNvSpPr txBox="1"/>
          <p:nvPr/>
        </p:nvSpPr>
        <p:spPr>
          <a:xfrm>
            <a:off x="8325583" y="211235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latin typeface="Tenorite"/>
              </a:rPr>
              <a:t>… als Akzentfarbe</a:t>
            </a:r>
            <a:r>
              <a:rPr lang="de-DE">
                <a:latin typeface="Tenorite"/>
                <a:ea typeface="Tenorite"/>
                <a:cs typeface="Tenorite"/>
              </a:rPr>
              <a:t>​ </a:t>
            </a:r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DCBB9A2-ACD5-42D6-8D38-62FFA42155F2}"/>
              </a:ext>
            </a:extLst>
          </p:cNvPr>
          <p:cNvSpPr txBox="1"/>
          <p:nvPr/>
        </p:nvSpPr>
        <p:spPr>
          <a:xfrm>
            <a:off x="8325582" y="312346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latin typeface="Tenorite"/>
              </a:rPr>
              <a:t>… als Basisfarbe (Vegetation, Natur)</a:t>
            </a:r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371CE81-0A5F-4396-8F37-F8FF655EFAAB}"/>
              </a:ext>
            </a:extLst>
          </p:cNvPr>
          <p:cNvSpPr txBox="1"/>
          <p:nvPr/>
        </p:nvSpPr>
        <p:spPr>
          <a:xfrm>
            <a:off x="8325581" y="427623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latin typeface="Tenorite"/>
              </a:rPr>
              <a:t>… als Farben für anorganische Dinge</a:t>
            </a:r>
            <a:endParaRPr lang="de-DE"/>
          </a:p>
        </p:txBody>
      </p:sp>
      <p:pic>
        <p:nvPicPr>
          <p:cNvPr id="12" name="Grafik 18" descr="Ein Bild, das Wand, rot enthält.&#10;&#10;Beschreibung automatisch generiert.">
            <a:extLst>
              <a:ext uri="{FF2B5EF4-FFF2-40B4-BE49-F238E27FC236}">
                <a16:creationId xmlns:a16="http://schemas.microsoft.com/office/drawing/2014/main" id="{5D5ECD3B-2CB7-4899-8AF2-C05ACF3F9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8" y="3096425"/>
            <a:ext cx="2919046" cy="2423614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F9BB663-459C-4C32-A7A7-E3A4E6913BB2}"/>
              </a:ext>
            </a:extLst>
          </p:cNvPr>
          <p:cNvSpPr txBox="1"/>
          <p:nvPr/>
        </p:nvSpPr>
        <p:spPr>
          <a:xfrm>
            <a:off x="3484927" y="3914774"/>
            <a:ext cx="173696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b="1">
                <a:latin typeface="Tenorite"/>
              </a:rPr>
              <a:t>Low Poly Design</a:t>
            </a:r>
            <a:endParaRPr lang="de-DE" sz="2800" b="1"/>
          </a:p>
        </p:txBody>
      </p:sp>
    </p:spTree>
    <p:extLst>
      <p:ext uri="{BB962C8B-B14F-4D97-AF65-F5344CB8AC3E}">
        <p14:creationId xmlns:p14="http://schemas.microsoft.com/office/powerpoint/2010/main" val="255561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18734-35A5-46EA-A80A-AD162981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08213" cy="31885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19 Modelle in Blender</a:t>
            </a:r>
          </a:p>
          <a:p>
            <a:r>
              <a:rPr lang="de-DE"/>
              <a:t>Eigene Texturen</a:t>
            </a:r>
          </a:p>
          <a:p>
            <a:pPr lvl="1"/>
            <a:r>
              <a:rPr lang="de-DE"/>
              <a:t>Roughness (Rauheit)</a:t>
            </a:r>
          </a:p>
          <a:p>
            <a:pPr lvl="1"/>
            <a:r>
              <a:rPr lang="de-DE"/>
              <a:t>Metallic (metallisch)</a:t>
            </a:r>
          </a:p>
          <a:p>
            <a:pPr lvl="1"/>
            <a:r>
              <a:rPr lang="de-DE"/>
              <a:t>Spectacular (Farbintensität)</a:t>
            </a:r>
          </a:p>
          <a:p>
            <a:r>
              <a:rPr lang="de-DE"/>
              <a:t>Unterteilung in Designelemente, Gebäude, Vegetation und Tiere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98EFC9B-39DD-4502-9C2D-025022B761C9}"/>
              </a:ext>
            </a:extLst>
          </p:cNvPr>
          <p:cNvSpPr/>
          <p:nvPr/>
        </p:nvSpPr>
        <p:spPr>
          <a:xfrm>
            <a:off x="565149" y="1096772"/>
            <a:ext cx="3609984" cy="123697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80DF1-A6DD-4264-B8BF-9E3B0355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969529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200"/>
              <a:t>Modellierung mit Blender</a:t>
            </a:r>
            <a:br>
              <a:rPr lang="de-DE" sz="2200"/>
            </a:br>
            <a:r>
              <a:rPr lang="de-DE" sz="3100"/>
              <a:t>Modelle</a:t>
            </a:r>
          </a:p>
        </p:txBody>
      </p:sp>
      <p:pic>
        <p:nvPicPr>
          <p:cNvPr id="10" name="Grafik 11">
            <a:extLst>
              <a:ext uri="{FF2B5EF4-FFF2-40B4-BE49-F238E27FC236}">
                <a16:creationId xmlns:a16="http://schemas.microsoft.com/office/drawing/2014/main" id="{D6FD1326-945E-4B32-8F3A-FFC9905D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22" y="983623"/>
            <a:ext cx="3745525" cy="23585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F7CCD00-4837-480A-BED6-48959EE0BAE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Text hinzufügen</a:t>
            </a:r>
          </a:p>
        </p:txBody>
      </p:sp>
      <p:pic>
        <p:nvPicPr>
          <p:cNvPr id="13" name="Grafik 13">
            <a:extLst>
              <a:ext uri="{FF2B5EF4-FFF2-40B4-BE49-F238E27FC236}">
                <a16:creationId xmlns:a16="http://schemas.microsoft.com/office/drawing/2014/main" id="{514187EE-6EC2-4D6E-B36C-6F66D489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641" y="1348154"/>
            <a:ext cx="2856085" cy="4437184"/>
          </a:xfrm>
          <a:prstGeom prst="rect">
            <a:avLst/>
          </a:prstGeom>
        </p:spPr>
      </p:pic>
      <p:pic>
        <p:nvPicPr>
          <p:cNvPr id="14" name="Grafik 14" descr="Ein Bild, das rot, Blume, Pflanze, mehrere enthält.&#10;&#10;Beschreibung automatisch generiert.">
            <a:extLst>
              <a:ext uri="{FF2B5EF4-FFF2-40B4-BE49-F238E27FC236}">
                <a16:creationId xmlns:a16="http://schemas.microsoft.com/office/drawing/2014/main" id="{CFEB6E52-9F3A-4EEB-9B6F-8E1929683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862" y="3595112"/>
            <a:ext cx="3745523" cy="25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633CC9A-58D9-49BF-8E44-1E2078D78F6B}"/>
              </a:ext>
            </a:extLst>
          </p:cNvPr>
          <p:cNvSpPr/>
          <p:nvPr/>
        </p:nvSpPr>
        <p:spPr>
          <a:xfrm>
            <a:off x="565150" y="1096772"/>
            <a:ext cx="3620351" cy="123697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80DF1-A6DD-4264-B8BF-9E3B0355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200"/>
              <a:t>Modellierung mit Blender</a:t>
            </a:r>
            <a:br>
              <a:rPr lang="de-DE" sz="2200"/>
            </a:br>
            <a:r>
              <a:rPr lang="de-DE" sz="3100"/>
              <a:t>Animation</a:t>
            </a:r>
          </a:p>
        </p:txBody>
      </p:sp>
      <p:pic>
        <p:nvPicPr>
          <p:cNvPr id="4" name="Grafik 3" descr="Ein Bild, das rot, schwarz enthält.&#10;&#10;Automatisch generierte Beschreibung">
            <a:extLst>
              <a:ext uri="{FF2B5EF4-FFF2-40B4-BE49-F238E27FC236}">
                <a16:creationId xmlns:a16="http://schemas.microsoft.com/office/drawing/2014/main" id="{8F601596-02A7-40AC-986C-FF6CBA3EF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61" y="337406"/>
            <a:ext cx="4618893" cy="2603989"/>
          </a:xfrm>
          <a:prstGeom prst="rect">
            <a:avLst/>
          </a:prstGeom>
        </p:spPr>
      </p:pic>
      <p:pic>
        <p:nvPicPr>
          <p:cNvPr id="3" name="Grafik 4" descr="Ein Bild, das Luft enthält.&#10;&#10;Beschreibung automatisch generiert.">
            <a:extLst>
              <a:ext uri="{FF2B5EF4-FFF2-40B4-BE49-F238E27FC236}">
                <a16:creationId xmlns:a16="http://schemas.microsoft.com/office/drawing/2014/main" id="{5D0B8452-C6F8-4382-B0AC-390722BC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31" y="3786778"/>
            <a:ext cx="4695093" cy="21859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8B3E7-76BD-45D3-AFAE-13488925A12E}"/>
              </a:ext>
            </a:extLst>
          </p:cNvPr>
          <p:cNvSpPr txBox="1"/>
          <p:nvPr/>
        </p:nvSpPr>
        <p:spPr>
          <a:xfrm>
            <a:off x="7083914" y="6142159"/>
            <a:ext cx="37123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b="1">
                <a:latin typeface="Tenorite"/>
              </a:rPr>
              <a:t>Rigidbody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8978B-B286-4CCC-AAEF-D2F14E91E746}"/>
              </a:ext>
            </a:extLst>
          </p:cNvPr>
          <p:cNvSpPr txBox="1"/>
          <p:nvPr/>
        </p:nvSpPr>
        <p:spPr>
          <a:xfrm>
            <a:off x="6984265" y="3064851"/>
            <a:ext cx="39115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b="1">
                <a:latin typeface="Tenorite"/>
              </a:rPr>
              <a:t>Gerenderte Animation</a:t>
            </a:r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9484F7D-77B6-4FF0-9739-CB9AEB372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3619508" cy="252183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Erstellen eines </a:t>
            </a:r>
            <a:r>
              <a:rPr lang="de-DE" err="1"/>
              <a:t>Rigidbody</a:t>
            </a:r>
            <a:r>
              <a:rPr lang="de-DE"/>
              <a:t> (Knochengerüst)</a:t>
            </a:r>
          </a:p>
          <a:p>
            <a:r>
              <a:rPr lang="de-DE" err="1"/>
              <a:t>Keyframes</a:t>
            </a:r>
            <a:r>
              <a:rPr lang="de-DE"/>
              <a:t> setzen</a:t>
            </a:r>
          </a:p>
          <a:p>
            <a:r>
              <a:rPr lang="de-DE"/>
              <a:t>Positionen und Rotationen bestimmen</a:t>
            </a:r>
          </a:p>
        </p:txBody>
      </p:sp>
      <p:pic>
        <p:nvPicPr>
          <p:cNvPr id="9" name="Grafik 9" descr="Ein Bild, das Text, draußen enthält.&#10;&#10;Beschreibung automatisch generiert.">
            <a:extLst>
              <a:ext uri="{FF2B5EF4-FFF2-40B4-BE49-F238E27FC236}">
                <a16:creationId xmlns:a16="http://schemas.microsoft.com/office/drawing/2014/main" id="{986B429A-271D-49EE-BDAE-CECCAACE3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5201739"/>
            <a:ext cx="4114800" cy="7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11F32-4970-9344-8DCB-74356B3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519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16FF562B-6BB4-A942-A885-340D8F0E4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EED23B-A507-4110-8D1C-91D03311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4114800" cy="4675503"/>
          </a:xfrm>
        </p:spPr>
        <p:txBody>
          <a:bodyPr>
            <a:normAutofit/>
          </a:bodyPr>
          <a:lstStyle/>
          <a:p>
            <a:r>
              <a:rPr lang="de-DE"/>
              <a:t>Erstellung der Szene </a:t>
            </a:r>
            <a:br>
              <a:rPr lang="de-DE"/>
            </a:br>
            <a:br>
              <a:rPr lang="de-DE"/>
            </a:br>
            <a:br>
              <a:rPr lang="de-DE"/>
            </a:br>
            <a:r>
              <a:rPr lang="de-DE" sz="3300"/>
              <a:t>mit Unity </a:t>
            </a:r>
          </a:p>
        </p:txBody>
      </p:sp>
      <p:graphicFrame>
        <p:nvGraphicFramePr>
          <p:cNvPr id="28" name="Inhaltsplatzhalter 5">
            <a:extLst>
              <a:ext uri="{FF2B5EF4-FFF2-40B4-BE49-F238E27FC236}">
                <a16:creationId xmlns:a16="http://schemas.microsoft.com/office/drawing/2014/main" id="{031CC3C6-8483-4AC8-BDE3-B68734BE42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35388"/>
              </p:ext>
            </p:extLst>
          </p:nvPr>
        </p:nvGraphicFramePr>
        <p:xfrm>
          <a:off x="5733335" y="1628394"/>
          <a:ext cx="5484998" cy="468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New Unity logo found in the latest 2021.2 beta : r/Unity3D">
            <a:extLst>
              <a:ext uri="{FF2B5EF4-FFF2-40B4-BE49-F238E27FC236}">
                <a16:creationId xmlns:a16="http://schemas.microsoft.com/office/drawing/2014/main" id="{A818B951-7B49-43E7-806A-E1D130210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19" y="3807218"/>
            <a:ext cx="839427" cy="83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34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18734-35A5-46EA-A80A-AD162981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118" y="5044969"/>
            <a:ext cx="3911907" cy="823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Tag / Nacht Zyklus mit rotierender Sonne</a:t>
            </a:r>
          </a:p>
        </p:txBody>
      </p:sp>
      <p:pic>
        <p:nvPicPr>
          <p:cNvPr id="7" name="Grafik 6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625B869D-807D-4389-BA33-D71A24020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50" y="3913621"/>
            <a:ext cx="3409305" cy="2216049"/>
          </a:xfrm>
          <a:prstGeom prst="rect">
            <a:avLst/>
          </a:prstGeom>
        </p:spPr>
      </p:pic>
      <p:pic>
        <p:nvPicPr>
          <p:cNvPr id="9" name="Grafik 8" descr="Ein Bild, das Natur, draußen, Nachthimmel enthält.&#10;&#10;Automatisch generierte Beschreibung">
            <a:extLst>
              <a:ext uri="{FF2B5EF4-FFF2-40B4-BE49-F238E27FC236}">
                <a16:creationId xmlns:a16="http://schemas.microsoft.com/office/drawing/2014/main" id="{73578DDE-4412-4A1A-9C39-74658EBC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50" y="1588459"/>
            <a:ext cx="3126092" cy="146926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6635152-A226-4069-A14E-B2D72074D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0" y="2805597"/>
            <a:ext cx="5047959" cy="2216048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B60445-1611-4855-80C8-141A582D59DF}"/>
              </a:ext>
            </a:extLst>
          </p:cNvPr>
          <p:cNvSpPr txBox="1">
            <a:spLocks/>
          </p:cNvSpPr>
          <p:nvPr/>
        </p:nvSpPr>
        <p:spPr>
          <a:xfrm>
            <a:off x="6620342" y="3007454"/>
            <a:ext cx="3911907" cy="82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de-DE" err="1"/>
              <a:t>Skyboxen</a:t>
            </a:r>
            <a:r>
              <a:rPr lang="de-DE"/>
              <a:t> für Tag &amp; Nacht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633CC9A-58D9-49BF-8E44-1E2078D78F6B}"/>
              </a:ext>
            </a:extLst>
          </p:cNvPr>
          <p:cNvSpPr/>
          <p:nvPr/>
        </p:nvSpPr>
        <p:spPr>
          <a:xfrm>
            <a:off x="565150" y="1096772"/>
            <a:ext cx="3620351" cy="123697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2CCA264-ECD3-4985-9203-DFE9F8F38AE8}"/>
              </a:ext>
            </a:extLst>
          </p:cNvPr>
          <p:cNvSpPr txBox="1">
            <a:spLocks/>
          </p:cNvSpPr>
          <p:nvPr/>
        </p:nvSpPr>
        <p:spPr>
          <a:xfrm>
            <a:off x="3046169" y="5741099"/>
            <a:ext cx="3911907" cy="82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System Font Regular"/>
              <a:buNone/>
            </a:pPr>
            <a:r>
              <a:rPr lang="de-DE"/>
              <a:t>Menü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80DF1-A6DD-4264-B8BF-9E3B0355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200"/>
              <a:t>Erstellung der Szene</a:t>
            </a:r>
            <a:br>
              <a:rPr lang="de-DE" sz="2200"/>
            </a:br>
            <a:r>
              <a:rPr lang="de-DE" sz="3100"/>
              <a:t>Umgebung</a:t>
            </a:r>
          </a:p>
        </p:txBody>
      </p:sp>
    </p:spTree>
    <p:extLst>
      <p:ext uri="{BB962C8B-B14F-4D97-AF65-F5344CB8AC3E}">
        <p14:creationId xmlns:p14="http://schemas.microsoft.com/office/powerpoint/2010/main" val="3348668691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Office PowerPoint</Application>
  <PresentationFormat>Breitbild</PresentationFormat>
  <Paragraphs>97</Paragraphs>
  <Slides>17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Calibri</vt:lpstr>
      <vt:lpstr>Seaford Display</vt:lpstr>
      <vt:lpstr>System Font Regular</vt:lpstr>
      <vt:lpstr>Tenorite</vt:lpstr>
      <vt:lpstr>MadridVTI</vt:lpstr>
      <vt:lpstr>Programmentwurf Computergrafik</vt:lpstr>
      <vt:lpstr>Agenda</vt:lpstr>
      <vt:lpstr>Grundlegende Idee</vt:lpstr>
      <vt:lpstr>Modellierung     mit Blender</vt:lpstr>
      <vt:lpstr>Modellierung mit Blender Designkonzept</vt:lpstr>
      <vt:lpstr>Modellierung mit Blender Modelle</vt:lpstr>
      <vt:lpstr>Modellierung mit Blender Animation</vt:lpstr>
      <vt:lpstr>Erstellung der Szene    mit Unity </vt:lpstr>
      <vt:lpstr>Erstellung der Szene Umgebung</vt:lpstr>
      <vt:lpstr>Erstellung der Szene Terrain</vt:lpstr>
      <vt:lpstr>Erstellung der Szene Objektrendering</vt:lpstr>
      <vt:lpstr>Erstellung der Szene Lichtquellen</vt:lpstr>
      <vt:lpstr>Erstellung der Szene Collider</vt:lpstr>
      <vt:lpstr>PowerPoint-Präsentation</vt:lpstr>
      <vt:lpstr>Demo</vt:lpstr>
      <vt:lpstr>Fazit</vt:lpstr>
      <vt:lpstr>Web Version  selbst ausprobieren: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Erhard</dc:creator>
  <cp:lastModifiedBy>Tim Bader</cp:lastModifiedBy>
  <cp:revision>2</cp:revision>
  <dcterms:created xsi:type="dcterms:W3CDTF">2021-11-19T23:33:41Z</dcterms:created>
  <dcterms:modified xsi:type="dcterms:W3CDTF">2021-11-22T19:26:08Z</dcterms:modified>
</cp:coreProperties>
</file>